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  <p:transition xmlns:p14="http://schemas.microsoft.com/office/powerpoint/2010/main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5E581-F27C-4ED9-9207-19175363A6CC}" type="datetimeFigureOut">
              <a:rPr lang="en-AU" smtClean="0"/>
              <a:pPr/>
              <a:t>25/11/11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BCB11-A873-4958-A468-96888F856E5F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1026" name="Picture 2" descr="M:\Marketing\Private\1Staff\Bonnie Liang\presentation\open day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/>
              <a:t>QUESTnet</a:t>
            </a:r>
            <a:r>
              <a:rPr lang="en-US" b="1" dirty="0"/>
              <a:t> Workshop</a:t>
            </a:r>
            <a:br>
              <a:rPr lang="en-US" b="1" dirty="0"/>
            </a:br>
            <a:r>
              <a:rPr lang="en-US" b="1" dirty="0"/>
              <a:t>Mobility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 Laffan</a:t>
            </a:r>
          </a:p>
          <a:p>
            <a:r>
              <a:rPr lang="en-US" dirty="0" smtClean="0"/>
              <a:t>Lai w Au</a:t>
            </a:r>
          </a:p>
          <a:p>
            <a:r>
              <a:rPr lang="en-US" dirty="0" smtClean="0"/>
              <a:t>Alison </a:t>
            </a:r>
            <a:r>
              <a:rPr lang="en-US" dirty="0" err="1" smtClean="0"/>
              <a:t>Lawes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40036"/>
      </p:ext>
    </p:extLst>
  </p:cSld>
  <p:clrMapOvr>
    <a:masterClrMapping/>
  </p:clrMapOvr>
  <p:transition xmlns:p14="http://schemas.microsoft.com/office/powerpoint/2010/main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Mobility </a:t>
            </a:r>
            <a:r>
              <a:rPr lang="en-US" b="1" dirty="0" smtClean="0"/>
              <a:t>Issues – </a:t>
            </a:r>
            <a:r>
              <a:rPr lang="en-US" sz="4000" dirty="0" smtClean="0"/>
              <a:t>Other issues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Managing </a:t>
            </a:r>
            <a:r>
              <a:rPr lang="en-US" dirty="0"/>
              <a:t>staff/student expectations: that all IT services available by the wired network should also be available via wireless without any degradation in service quality or performance.</a:t>
            </a:r>
          </a:p>
          <a:p>
            <a:r>
              <a:rPr lang="en-US" dirty="0" smtClean="0"/>
              <a:t>Finding </a:t>
            </a:r>
            <a:r>
              <a:rPr lang="en-US" dirty="0"/>
              <a:t>the right balance between cost (of ever increasing wireless infrastructure) and user demand for accessibility and access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Departments buying </a:t>
            </a:r>
            <a:r>
              <a:rPr lang="en-US" dirty="0" err="1" smtClean="0"/>
              <a:t>iPads</a:t>
            </a:r>
            <a:r>
              <a:rPr lang="en-US" dirty="0" smtClean="0"/>
              <a:t> for their Staff - but they are told that damages and app purchase not supported in their budget (cost born by Staff)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93071113"/>
      </p:ext>
    </p:extLst>
  </p:cSld>
  <p:clrMapOvr>
    <a:masterClrMapping/>
  </p:clrMapOvr>
  <p:transition xmlns:p14="http://schemas.microsoft.com/office/powerpoint/2010/main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Mobility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71113"/>
      </p:ext>
    </p:extLst>
  </p:cSld>
  <p:clrMapOvr>
    <a:masterClrMapping/>
  </p:clrMapOvr>
  <p:transition xmlns:p14="http://schemas.microsoft.com/office/powerpoint/2010/main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/>
              <a:t>Mobility </a:t>
            </a:r>
            <a:r>
              <a:rPr lang="en-US" b="1" dirty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Strategies</a:t>
            </a:r>
          </a:p>
          <a:p>
            <a:r>
              <a:rPr lang="en-US" dirty="0" smtClean="0"/>
              <a:t>Policies</a:t>
            </a:r>
          </a:p>
          <a:p>
            <a:r>
              <a:rPr lang="en-US" dirty="0" smtClean="0"/>
              <a:t>Software Licensing</a:t>
            </a:r>
          </a:p>
          <a:p>
            <a:r>
              <a:rPr lang="en-US" dirty="0" smtClean="0"/>
              <a:t>Fleet management</a:t>
            </a:r>
          </a:p>
          <a:p>
            <a:r>
              <a:rPr lang="en-US" dirty="0" smtClean="0"/>
              <a:t>Migration between devices</a:t>
            </a:r>
          </a:p>
          <a:p>
            <a:r>
              <a:rPr lang="en-US" dirty="0" smtClean="0"/>
              <a:t>User demands</a:t>
            </a:r>
          </a:p>
          <a:p>
            <a:r>
              <a:rPr lang="en-US" dirty="0" smtClean="0"/>
              <a:t>Experiences</a:t>
            </a:r>
          </a:p>
          <a:p>
            <a:r>
              <a:rPr lang="en-US" dirty="0" smtClean="0"/>
              <a:t>Other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758796"/>
      </p:ext>
    </p:extLst>
  </p:cSld>
  <p:clrMapOvr>
    <a:masterClrMapping/>
  </p:clrMapOvr>
  <p:transition xmlns:p14="http://schemas.microsoft.com/office/powerpoint/2010/main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Mobility </a:t>
            </a:r>
            <a:r>
              <a:rPr lang="en-US" b="1" dirty="0" smtClean="0"/>
              <a:t>Issues - </a:t>
            </a:r>
            <a:r>
              <a:rPr lang="en-US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Work with Teachers and Researchers to leverage the technology to support Research and T&amp;L.</a:t>
            </a:r>
          </a:p>
          <a:p>
            <a:r>
              <a:rPr lang="en-US" dirty="0"/>
              <a:t>Prepare and develop a supportive environment for mobile devices.</a:t>
            </a:r>
          </a:p>
          <a:p>
            <a:r>
              <a:rPr lang="en-US" dirty="0"/>
              <a:t>Develop an 'advisory' service to assist with purchases.</a:t>
            </a:r>
          </a:p>
          <a:p>
            <a:r>
              <a:rPr lang="en-US" dirty="0"/>
              <a:t>Understand requirements for mobile users including remote access, durability, security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Investment in MS </a:t>
            </a:r>
            <a:r>
              <a:rPr lang="en-US" dirty="0" err="1" smtClean="0"/>
              <a:t>Lync</a:t>
            </a:r>
            <a:r>
              <a:rPr lang="en-US" dirty="0" smtClean="0"/>
              <a:t> and Adobe Connect systems</a:t>
            </a:r>
          </a:p>
          <a:p>
            <a:r>
              <a:rPr lang="en-US" dirty="0" smtClean="0"/>
              <a:t>Mobile Computers on wheels – video </a:t>
            </a:r>
            <a:r>
              <a:rPr lang="en-US" dirty="0" err="1" smtClean="0"/>
              <a:t>conf</a:t>
            </a:r>
            <a:r>
              <a:rPr lang="en-US" dirty="0" smtClean="0"/>
              <a:t> and collaboration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58710"/>
      </p:ext>
    </p:extLst>
  </p:cSld>
  <p:clrMapOvr>
    <a:masterClrMapping/>
  </p:clrMapOvr>
  <p:transition xmlns:p14="http://schemas.microsoft.com/office/powerpoint/2010/main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Mobility </a:t>
            </a:r>
            <a:r>
              <a:rPr lang="en-US" b="1" dirty="0" smtClean="0"/>
              <a:t>Issues - </a:t>
            </a:r>
            <a:r>
              <a:rPr lang="en-US" dirty="0" smtClean="0"/>
              <a:t>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Staff code of conduct – Use of personal Laptops for work must be approved by Manager – does not cover personal Smartphones/Tablets</a:t>
            </a:r>
          </a:p>
          <a:p>
            <a:r>
              <a:rPr lang="en-US" u="sng" dirty="0" smtClean="0"/>
              <a:t>Draft</a:t>
            </a:r>
            <a:r>
              <a:rPr lang="en-US" dirty="0" smtClean="0"/>
              <a:t> security policy covers mobile devices – not quite there yet…</a:t>
            </a:r>
          </a:p>
          <a:p>
            <a:r>
              <a:rPr lang="en-US" dirty="0" smtClean="0"/>
              <a:t>Wireless network policy – only approved wireless networks to run on campus</a:t>
            </a:r>
          </a:p>
          <a:p>
            <a:r>
              <a:rPr lang="en-US" dirty="0" smtClean="0"/>
              <a:t>No policies for Smartphone/Tablets s/w purchasing</a:t>
            </a:r>
          </a:p>
          <a:p>
            <a:r>
              <a:rPr lang="en-US" dirty="0" smtClean="0"/>
              <a:t>No Data management/storage policy for Smartphones/Tablets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71113"/>
      </p:ext>
    </p:extLst>
  </p:cSld>
  <p:clrMapOvr>
    <a:masterClrMapping/>
  </p:clrMapOvr>
  <p:transition xmlns:p14="http://schemas.microsoft.com/office/powerpoint/2010/main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Mobility </a:t>
            </a:r>
            <a:r>
              <a:rPr lang="en-US" b="1" dirty="0" smtClean="0"/>
              <a:t>Issues - </a:t>
            </a:r>
            <a:r>
              <a:rPr lang="en-US" dirty="0" smtClean="0"/>
              <a:t>Software 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only licensed for University owned laptops (only) and MS work at home agreement </a:t>
            </a:r>
          </a:p>
          <a:p>
            <a:r>
              <a:rPr lang="en-US" dirty="0" smtClean="0"/>
              <a:t>Apple iTunes </a:t>
            </a:r>
            <a:r>
              <a:rPr lang="en-US" dirty="0" err="1" smtClean="0"/>
              <a:t>iDevice</a:t>
            </a:r>
            <a:r>
              <a:rPr lang="en-US" dirty="0" smtClean="0"/>
              <a:t> Apps – user pays per device, no volume license</a:t>
            </a:r>
          </a:p>
          <a:p>
            <a:r>
              <a:rPr lang="en-US" dirty="0" smtClean="0"/>
              <a:t>Android market place – unknown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71113"/>
      </p:ext>
    </p:extLst>
  </p:cSld>
  <p:clrMapOvr>
    <a:masterClrMapping/>
  </p:clrMapOvr>
  <p:transition xmlns:p14="http://schemas.microsoft.com/office/powerpoint/2010/main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Mobility </a:t>
            </a:r>
            <a:r>
              <a:rPr lang="en-US" b="1" dirty="0" smtClean="0"/>
              <a:t>Issues - </a:t>
            </a:r>
            <a:r>
              <a:rPr lang="en-US" dirty="0"/>
              <a:t>Fleet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University owned laptops (Windows) – </a:t>
            </a:r>
            <a:r>
              <a:rPr lang="en-US" dirty="0" err="1" smtClean="0"/>
              <a:t>managesoft</a:t>
            </a:r>
            <a:r>
              <a:rPr lang="en-US" dirty="0" smtClean="0"/>
              <a:t>/SCCM</a:t>
            </a:r>
          </a:p>
          <a:p>
            <a:r>
              <a:rPr lang="en-US" dirty="0" smtClean="0"/>
              <a:t> Staff Apple </a:t>
            </a:r>
            <a:r>
              <a:rPr lang="en-US" dirty="0" err="1" smtClean="0"/>
              <a:t>iDevices</a:t>
            </a:r>
            <a:r>
              <a:rPr lang="en-US" dirty="0" smtClean="0"/>
              <a:t>/Laptops – no management &amp; minimum support</a:t>
            </a:r>
          </a:p>
          <a:p>
            <a:r>
              <a:rPr lang="en-US" dirty="0" smtClean="0"/>
              <a:t>BES – Blackberry management (but these are being replaced by iPhones slowly)</a:t>
            </a:r>
          </a:p>
          <a:p>
            <a:r>
              <a:rPr lang="en-US" dirty="0" smtClean="0"/>
              <a:t>Student devices – no management &amp; minimum support (iPhone/</a:t>
            </a:r>
            <a:r>
              <a:rPr lang="en-US" dirty="0" err="1" smtClean="0"/>
              <a:t>iPad</a:t>
            </a:r>
            <a:r>
              <a:rPr lang="en-US" dirty="0" smtClean="0"/>
              <a:t>/Laptops mostly)</a:t>
            </a:r>
          </a:p>
          <a:p>
            <a:r>
              <a:rPr lang="en-US" dirty="0" smtClean="0"/>
              <a:t>Security – no idea what data goes where, loss of device? iPhone data wipe if connected to exchange account (up to user to action)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71113"/>
      </p:ext>
    </p:extLst>
  </p:cSld>
  <p:clrMapOvr>
    <a:masterClrMapping/>
  </p:clrMapOvr>
  <p:transition xmlns:p14="http://schemas.microsoft.com/office/powerpoint/2010/main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Mobility </a:t>
            </a:r>
            <a:r>
              <a:rPr lang="en-US" b="1" dirty="0" smtClean="0"/>
              <a:t>Issues - </a:t>
            </a:r>
            <a:r>
              <a:rPr lang="en-US" sz="3600" dirty="0"/>
              <a:t>Migration between </a:t>
            </a:r>
            <a:r>
              <a:rPr lang="en-US" sz="3600" dirty="0" smtClean="0"/>
              <a:t>devices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ACU SharePoint service is available – </a:t>
            </a:r>
            <a:r>
              <a:rPr lang="en-US" dirty="0" err="1" smtClean="0"/>
              <a:t>iPad</a:t>
            </a:r>
            <a:r>
              <a:rPr lang="en-US" dirty="0" smtClean="0"/>
              <a:t> apps and web interface – not all Departments, no student access</a:t>
            </a:r>
          </a:p>
          <a:p>
            <a:r>
              <a:rPr lang="en-US" dirty="0" smtClean="0"/>
              <a:t>Use of </a:t>
            </a:r>
            <a:r>
              <a:rPr lang="en-US" dirty="0" err="1" smtClean="0"/>
              <a:t>Dropbox</a:t>
            </a:r>
            <a:r>
              <a:rPr lang="en-US" dirty="0" smtClean="0"/>
              <a:t> “appearing” – no polices on what types of documents allowed to be stored “in the cloud” </a:t>
            </a:r>
          </a:p>
          <a:p>
            <a:r>
              <a:rPr lang="en-US" dirty="0" err="1" smtClean="0"/>
              <a:t>iCloud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Skydrive</a:t>
            </a:r>
            <a:r>
              <a:rPr lang="en-US" dirty="0" smtClean="0"/>
              <a:t>? – ACU students have </a:t>
            </a:r>
            <a:r>
              <a:rPr lang="en-US" dirty="0" err="1" smtClean="0"/>
              <a:t>live@edu</a:t>
            </a:r>
            <a:r>
              <a:rPr lang="en-US" dirty="0" smtClean="0"/>
              <a:t> accounts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71113"/>
      </p:ext>
    </p:extLst>
  </p:cSld>
  <p:clrMapOvr>
    <a:masterClrMapping/>
  </p:clrMapOvr>
  <p:transition xmlns:p14="http://schemas.microsoft.com/office/powerpoint/2010/main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Mobility </a:t>
            </a:r>
            <a:r>
              <a:rPr lang="en-US" b="1" dirty="0" smtClean="0"/>
              <a:t>Issues - </a:t>
            </a:r>
            <a:r>
              <a:rPr lang="en-US" dirty="0"/>
              <a:t>User </a:t>
            </a:r>
            <a:r>
              <a:rPr lang="en-US" dirty="0" smtClean="0"/>
              <a:t>demands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iPads</a:t>
            </a:r>
            <a:r>
              <a:rPr lang="en-US" dirty="0" smtClean="0"/>
              <a:t> for loan – library, Labs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err="1" smtClean="0"/>
              <a:t>iPads</a:t>
            </a:r>
            <a:r>
              <a:rPr lang="en-US" dirty="0" smtClean="0"/>
              <a:t> for teaching - support</a:t>
            </a:r>
          </a:p>
          <a:p>
            <a:r>
              <a:rPr lang="en-US" dirty="0" smtClean="0"/>
              <a:t>Apps and software for smartphones/tablets – licensing</a:t>
            </a:r>
          </a:p>
          <a:p>
            <a:r>
              <a:rPr lang="en-US" dirty="0" smtClean="0"/>
              <a:t>Wireless coverage in all areas (mostly covered now) </a:t>
            </a:r>
            <a:r>
              <a:rPr lang="en-US" dirty="0" err="1" smtClean="0"/>
              <a:t>inc</a:t>
            </a:r>
            <a:r>
              <a:rPr lang="en-US" dirty="0" smtClean="0"/>
              <a:t> Staff offices </a:t>
            </a:r>
          </a:p>
          <a:p>
            <a:r>
              <a:rPr lang="en-US" dirty="0" smtClean="0"/>
              <a:t>Wireless access – Proxy settings don’t work in some mobile devices – transparent proxy required</a:t>
            </a:r>
          </a:p>
          <a:p>
            <a:r>
              <a:rPr lang="en-US" dirty="0" smtClean="0"/>
              <a:t>Training for Smartphones/Tablets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71113"/>
      </p:ext>
    </p:extLst>
  </p:cSld>
  <p:clrMapOvr>
    <a:masterClrMapping/>
  </p:clrMapOvr>
  <p:transition xmlns:p14="http://schemas.microsoft.com/office/powerpoint/2010/main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/>
              <a:t>Mobility </a:t>
            </a:r>
            <a:r>
              <a:rPr lang="en-US" b="1" dirty="0" smtClean="0"/>
              <a:t>Issues - </a:t>
            </a:r>
            <a:r>
              <a:rPr lang="en-US" dirty="0" smtClean="0"/>
              <a:t>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Explosion of smartphones/Tablets – Android and Apple – from Staff and Students, all wanting support</a:t>
            </a:r>
          </a:p>
          <a:p>
            <a:r>
              <a:rPr lang="en-US" dirty="0" smtClean="0"/>
              <a:t>Laptop/</a:t>
            </a:r>
            <a:r>
              <a:rPr lang="en-US" dirty="0" err="1" smtClean="0"/>
              <a:t>iPad</a:t>
            </a:r>
            <a:r>
              <a:rPr lang="en-US" dirty="0" smtClean="0"/>
              <a:t> support problematic in some lecture rooms – video connections &amp; resolutions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71113"/>
      </p:ext>
    </p:extLst>
  </p:cSld>
  <p:clrMapOvr>
    <a:masterClrMapping/>
  </p:clrMapOvr>
  <p:transition xmlns:p14="http://schemas.microsoft.com/office/powerpoint/2010/main">
    <p:wipe dir="r"/>
  </p:transition>
</p:sld>
</file>

<file path=ppt/theme/theme1.xml><?xml version="1.0" encoding="utf-8"?>
<a:theme xmlns:a="http://schemas.openxmlformats.org/drawingml/2006/main" name="AC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ACU.thmx</Template>
  <TotalTime>66</TotalTime>
  <Words>536</Words>
  <Application>Microsoft Macintosh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ACU</vt:lpstr>
      <vt:lpstr>QUESTnet Workshop Mobility Issues</vt:lpstr>
      <vt:lpstr>Mobility Issues</vt:lpstr>
      <vt:lpstr>Mobility Issues - Strategies</vt:lpstr>
      <vt:lpstr>Mobility Issues - Policies</vt:lpstr>
      <vt:lpstr>Mobility Issues - Software Licensing</vt:lpstr>
      <vt:lpstr>Mobility Issues - Fleet management</vt:lpstr>
      <vt:lpstr>Mobility Issues - Migration between devices</vt:lpstr>
      <vt:lpstr>Mobility Issues - User demands</vt:lpstr>
      <vt:lpstr>Mobility Issues - Experiences</vt:lpstr>
      <vt:lpstr>Mobility Issues – Other issues</vt:lpstr>
      <vt:lpstr>Mobility Issues</vt:lpstr>
    </vt:vector>
  </TitlesOfParts>
  <Company>ACU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QUESTnet Workshop Mobility Issues</dc:title>
  <dc:creator>Mark Laffan</dc:creator>
  <cp:lastModifiedBy>Mark Laffan</cp:lastModifiedBy>
  <cp:revision>13</cp:revision>
  <dcterms:created xsi:type="dcterms:W3CDTF">2011-11-23T23:44:36Z</dcterms:created>
  <dcterms:modified xsi:type="dcterms:W3CDTF">2011-11-24T23:45:12Z</dcterms:modified>
</cp:coreProperties>
</file>