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5" r:id="rId5"/>
    <p:sldId id="264" r:id="rId6"/>
    <p:sldId id="263" r:id="rId7"/>
    <p:sldId id="266" r:id="rId8"/>
    <p:sldId id="267" r:id="rId9"/>
    <p:sldId id="268" r:id="rId10"/>
    <p:sldId id="271" r:id="rId11"/>
    <p:sldId id="269" r:id="rId12"/>
    <p:sldId id="272" r:id="rId13"/>
    <p:sldId id="273" r:id="rId14"/>
    <p:sldId id="274" r:id="rId15"/>
    <p:sldId id="275" r:id="rId16"/>
    <p:sldId id="276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46"/>
    <a:srgbClr val="0080C2"/>
    <a:srgbClr val="A7B01B"/>
    <a:srgbClr val="F8971D"/>
    <a:srgbClr val="00909A"/>
    <a:srgbClr val="0046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54" y="-84"/>
      </p:cViewPr>
      <p:guideLst>
        <p:guide orient="horz" pos="2736"/>
        <p:guide orient="horz" pos="3428"/>
        <p:guide orient="horz" pos="313"/>
        <p:guide orient="horz" pos="3843"/>
        <p:guide pos="2880"/>
        <p:guide pos="1821"/>
        <p:guide pos="4074"/>
        <p:guide pos="5124"/>
        <p:guide pos="660"/>
        <p:guide/>
        <p:guide pos="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2593975"/>
            <a:ext cx="9159988" cy="3506788"/>
            <a:chOff x="0" y="2593975"/>
            <a:chExt cx="9159988" cy="350678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0" y="2762250"/>
              <a:ext cx="9151938" cy="3338513"/>
            </a:xfrm>
            <a:prstGeom prst="rect">
              <a:avLst/>
            </a:prstGeom>
            <a:solidFill>
              <a:srgbClr val="0046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auto">
            <a:xfrm>
              <a:off x="0" y="2593975"/>
              <a:ext cx="9151938" cy="382588"/>
            </a:xfrm>
            <a:custGeom>
              <a:avLst/>
              <a:gdLst/>
              <a:ahLst/>
              <a:cxnLst>
                <a:cxn ang="0">
                  <a:pos x="4189" y="316"/>
                </a:cxn>
                <a:cxn ang="0">
                  <a:pos x="4155" y="313"/>
                </a:cxn>
                <a:cxn ang="0">
                  <a:pos x="4117" y="307"/>
                </a:cxn>
                <a:cxn ang="0">
                  <a:pos x="4079" y="296"/>
                </a:cxn>
                <a:cxn ang="0">
                  <a:pos x="4040" y="282"/>
                </a:cxn>
                <a:cxn ang="0">
                  <a:pos x="4004" y="265"/>
                </a:cxn>
                <a:cxn ang="0">
                  <a:pos x="3969" y="245"/>
                </a:cxn>
                <a:cxn ang="0">
                  <a:pos x="3938" y="224"/>
                </a:cxn>
                <a:cxn ang="0">
                  <a:pos x="3912" y="201"/>
                </a:cxn>
                <a:cxn ang="0">
                  <a:pos x="3813" y="104"/>
                </a:cxn>
                <a:cxn ang="0">
                  <a:pos x="3784" y="81"/>
                </a:cxn>
                <a:cxn ang="0">
                  <a:pos x="3751" y="60"/>
                </a:cxn>
                <a:cxn ang="0">
                  <a:pos x="3715" y="42"/>
                </a:cxn>
                <a:cxn ang="0">
                  <a:pos x="3677" y="26"/>
                </a:cxn>
                <a:cxn ang="0">
                  <a:pos x="3640" y="14"/>
                </a:cxn>
                <a:cxn ang="0">
                  <a:pos x="3601" y="5"/>
                </a:cxn>
                <a:cxn ang="0">
                  <a:pos x="3565" y="1"/>
                </a:cxn>
                <a:cxn ang="0">
                  <a:pos x="0" y="0"/>
                </a:cxn>
                <a:cxn ang="0">
                  <a:pos x="4188" y="406"/>
                </a:cxn>
                <a:cxn ang="0">
                  <a:pos x="4223" y="408"/>
                </a:cxn>
                <a:cxn ang="0">
                  <a:pos x="4261" y="416"/>
                </a:cxn>
                <a:cxn ang="0">
                  <a:pos x="4298" y="427"/>
                </a:cxn>
                <a:cxn ang="0">
                  <a:pos x="4337" y="441"/>
                </a:cxn>
                <a:cxn ang="0">
                  <a:pos x="4374" y="457"/>
                </a:cxn>
                <a:cxn ang="0">
                  <a:pos x="4409" y="476"/>
                </a:cxn>
                <a:cxn ang="0">
                  <a:pos x="4440" y="498"/>
                </a:cxn>
                <a:cxn ang="0">
                  <a:pos x="4466" y="522"/>
                </a:cxn>
                <a:cxn ang="0">
                  <a:pos x="4564" y="619"/>
                </a:cxn>
                <a:cxn ang="0">
                  <a:pos x="4593" y="642"/>
                </a:cxn>
                <a:cxn ang="0">
                  <a:pos x="4627" y="662"/>
                </a:cxn>
                <a:cxn ang="0">
                  <a:pos x="4662" y="680"/>
                </a:cxn>
                <a:cxn ang="0">
                  <a:pos x="4700" y="696"/>
                </a:cxn>
                <a:cxn ang="0">
                  <a:pos x="4738" y="708"/>
                </a:cxn>
                <a:cxn ang="0">
                  <a:pos x="4777" y="717"/>
                </a:cxn>
                <a:cxn ang="0">
                  <a:pos x="4812" y="721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6"/>
                  </a:moveTo>
                  <a:lnTo>
                    <a:pt x="4189" y="316"/>
                  </a:lnTo>
                  <a:lnTo>
                    <a:pt x="4172" y="315"/>
                  </a:lnTo>
                  <a:lnTo>
                    <a:pt x="4155" y="313"/>
                  </a:lnTo>
                  <a:lnTo>
                    <a:pt x="4136" y="311"/>
                  </a:lnTo>
                  <a:lnTo>
                    <a:pt x="4117" y="307"/>
                  </a:lnTo>
                  <a:lnTo>
                    <a:pt x="4098" y="302"/>
                  </a:lnTo>
                  <a:lnTo>
                    <a:pt x="4079" y="296"/>
                  </a:lnTo>
                  <a:lnTo>
                    <a:pt x="4060" y="289"/>
                  </a:lnTo>
                  <a:lnTo>
                    <a:pt x="4040" y="282"/>
                  </a:lnTo>
                  <a:lnTo>
                    <a:pt x="4022" y="274"/>
                  </a:lnTo>
                  <a:lnTo>
                    <a:pt x="4004" y="265"/>
                  </a:lnTo>
                  <a:lnTo>
                    <a:pt x="3986" y="256"/>
                  </a:lnTo>
                  <a:lnTo>
                    <a:pt x="3969" y="245"/>
                  </a:lnTo>
                  <a:lnTo>
                    <a:pt x="3953" y="235"/>
                  </a:lnTo>
                  <a:lnTo>
                    <a:pt x="3938" y="224"/>
                  </a:lnTo>
                  <a:lnTo>
                    <a:pt x="3924" y="213"/>
                  </a:lnTo>
                  <a:lnTo>
                    <a:pt x="3912" y="201"/>
                  </a:lnTo>
                  <a:lnTo>
                    <a:pt x="3825" y="116"/>
                  </a:lnTo>
                  <a:lnTo>
                    <a:pt x="3813" y="104"/>
                  </a:lnTo>
                  <a:lnTo>
                    <a:pt x="3799" y="92"/>
                  </a:lnTo>
                  <a:lnTo>
                    <a:pt x="3784" y="81"/>
                  </a:lnTo>
                  <a:lnTo>
                    <a:pt x="3768" y="70"/>
                  </a:lnTo>
                  <a:lnTo>
                    <a:pt x="3751" y="60"/>
                  </a:lnTo>
                  <a:lnTo>
                    <a:pt x="3734" y="51"/>
                  </a:lnTo>
                  <a:lnTo>
                    <a:pt x="3715" y="42"/>
                  </a:lnTo>
                  <a:lnTo>
                    <a:pt x="3697" y="33"/>
                  </a:lnTo>
                  <a:lnTo>
                    <a:pt x="3677" y="26"/>
                  </a:lnTo>
                  <a:lnTo>
                    <a:pt x="3658" y="19"/>
                  </a:lnTo>
                  <a:lnTo>
                    <a:pt x="3640" y="14"/>
                  </a:lnTo>
                  <a:lnTo>
                    <a:pt x="3620" y="9"/>
                  </a:lnTo>
                  <a:lnTo>
                    <a:pt x="3601" y="5"/>
                  </a:lnTo>
                  <a:lnTo>
                    <a:pt x="3582" y="2"/>
                  </a:lnTo>
                  <a:lnTo>
                    <a:pt x="3565" y="1"/>
                  </a:lnTo>
                  <a:lnTo>
                    <a:pt x="3548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4188" y="406"/>
                  </a:lnTo>
                  <a:lnTo>
                    <a:pt x="4206" y="407"/>
                  </a:lnTo>
                  <a:lnTo>
                    <a:pt x="4223" y="408"/>
                  </a:lnTo>
                  <a:lnTo>
                    <a:pt x="4241" y="411"/>
                  </a:lnTo>
                  <a:lnTo>
                    <a:pt x="4261" y="416"/>
                  </a:lnTo>
                  <a:lnTo>
                    <a:pt x="4280" y="420"/>
                  </a:lnTo>
                  <a:lnTo>
                    <a:pt x="4298" y="427"/>
                  </a:lnTo>
                  <a:lnTo>
                    <a:pt x="4318" y="433"/>
                  </a:lnTo>
                  <a:lnTo>
                    <a:pt x="4337" y="441"/>
                  </a:lnTo>
                  <a:lnTo>
                    <a:pt x="4356" y="448"/>
                  </a:lnTo>
                  <a:lnTo>
                    <a:pt x="4374" y="457"/>
                  </a:lnTo>
                  <a:lnTo>
                    <a:pt x="4391" y="467"/>
                  </a:lnTo>
                  <a:lnTo>
                    <a:pt x="4409" y="476"/>
                  </a:lnTo>
                  <a:lnTo>
                    <a:pt x="4425" y="487"/>
                  </a:lnTo>
                  <a:lnTo>
                    <a:pt x="4440" y="498"/>
                  </a:lnTo>
                  <a:lnTo>
                    <a:pt x="4454" y="510"/>
                  </a:lnTo>
                  <a:lnTo>
                    <a:pt x="4466" y="522"/>
                  </a:lnTo>
                  <a:lnTo>
                    <a:pt x="4552" y="607"/>
                  </a:lnTo>
                  <a:lnTo>
                    <a:pt x="4564" y="619"/>
                  </a:lnTo>
                  <a:lnTo>
                    <a:pt x="4578" y="631"/>
                  </a:lnTo>
                  <a:lnTo>
                    <a:pt x="4593" y="642"/>
                  </a:lnTo>
                  <a:lnTo>
                    <a:pt x="4609" y="652"/>
                  </a:lnTo>
                  <a:lnTo>
                    <a:pt x="4627" y="662"/>
                  </a:lnTo>
                  <a:lnTo>
                    <a:pt x="4644" y="672"/>
                  </a:lnTo>
                  <a:lnTo>
                    <a:pt x="4662" y="680"/>
                  </a:lnTo>
                  <a:lnTo>
                    <a:pt x="4681" y="689"/>
                  </a:lnTo>
                  <a:lnTo>
                    <a:pt x="4700" y="696"/>
                  </a:lnTo>
                  <a:lnTo>
                    <a:pt x="4720" y="703"/>
                  </a:lnTo>
                  <a:lnTo>
                    <a:pt x="4738" y="708"/>
                  </a:lnTo>
                  <a:lnTo>
                    <a:pt x="4757" y="713"/>
                  </a:lnTo>
                  <a:lnTo>
                    <a:pt x="4777" y="717"/>
                  </a:lnTo>
                  <a:lnTo>
                    <a:pt x="4795" y="720"/>
                  </a:lnTo>
                  <a:lnTo>
                    <a:pt x="4812" y="721"/>
                  </a:lnTo>
                  <a:lnTo>
                    <a:pt x="4830" y="723"/>
                  </a:lnTo>
                  <a:lnTo>
                    <a:pt x="17280" y="723"/>
                  </a:lnTo>
                  <a:lnTo>
                    <a:pt x="17280" y="316"/>
                  </a:lnTo>
                  <a:close/>
                </a:path>
              </a:pathLst>
            </a:custGeom>
            <a:solidFill>
              <a:srgbClr val="0046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0" y="2793773"/>
              <a:ext cx="9151938" cy="382588"/>
            </a:xfrm>
            <a:custGeom>
              <a:avLst/>
              <a:gdLst/>
              <a:ahLst/>
              <a:cxnLst>
                <a:cxn ang="0">
                  <a:pos x="4830" y="317"/>
                </a:cxn>
                <a:cxn ang="0">
                  <a:pos x="4794" y="313"/>
                </a:cxn>
                <a:cxn ang="0">
                  <a:pos x="4757" y="307"/>
                </a:cxn>
                <a:cxn ang="0">
                  <a:pos x="4719" y="296"/>
                </a:cxn>
                <a:cxn ang="0">
                  <a:pos x="4681" y="282"/>
                </a:cxn>
                <a:cxn ang="0">
                  <a:pos x="4644" y="266"/>
                </a:cxn>
                <a:cxn ang="0">
                  <a:pos x="4609" y="245"/>
                </a:cxn>
                <a:cxn ang="0">
                  <a:pos x="4578" y="224"/>
                </a:cxn>
                <a:cxn ang="0">
                  <a:pos x="4551" y="201"/>
                </a:cxn>
                <a:cxn ang="0">
                  <a:pos x="4453" y="104"/>
                </a:cxn>
                <a:cxn ang="0">
                  <a:pos x="4424" y="81"/>
                </a:cxn>
                <a:cxn ang="0">
                  <a:pos x="4391" y="61"/>
                </a:cxn>
                <a:cxn ang="0">
                  <a:pos x="4356" y="42"/>
                </a:cxn>
                <a:cxn ang="0">
                  <a:pos x="4318" y="27"/>
                </a:cxn>
                <a:cxn ang="0">
                  <a:pos x="4279" y="14"/>
                </a:cxn>
                <a:cxn ang="0">
                  <a:pos x="4241" y="5"/>
                </a:cxn>
                <a:cxn ang="0">
                  <a:pos x="4204" y="1"/>
                </a:cxn>
                <a:cxn ang="0">
                  <a:pos x="0" y="0"/>
                </a:cxn>
                <a:cxn ang="0">
                  <a:pos x="4828" y="406"/>
                </a:cxn>
                <a:cxn ang="0">
                  <a:pos x="4863" y="408"/>
                </a:cxn>
                <a:cxn ang="0">
                  <a:pos x="4900" y="416"/>
                </a:cxn>
                <a:cxn ang="0">
                  <a:pos x="4939" y="427"/>
                </a:cxn>
                <a:cxn ang="0">
                  <a:pos x="4977" y="441"/>
                </a:cxn>
                <a:cxn ang="0">
                  <a:pos x="5013" y="457"/>
                </a:cxn>
                <a:cxn ang="0">
                  <a:pos x="5049" y="477"/>
                </a:cxn>
                <a:cxn ang="0">
                  <a:pos x="5079" y="499"/>
                </a:cxn>
                <a:cxn ang="0">
                  <a:pos x="5106" y="522"/>
                </a:cxn>
                <a:cxn ang="0">
                  <a:pos x="5205" y="619"/>
                </a:cxn>
                <a:cxn ang="0">
                  <a:pos x="5234" y="642"/>
                </a:cxn>
                <a:cxn ang="0">
                  <a:pos x="5266" y="662"/>
                </a:cxn>
                <a:cxn ang="0">
                  <a:pos x="5302" y="680"/>
                </a:cxn>
                <a:cxn ang="0">
                  <a:pos x="5340" y="696"/>
                </a:cxn>
                <a:cxn ang="0">
                  <a:pos x="5378" y="709"/>
                </a:cxn>
                <a:cxn ang="0">
                  <a:pos x="5416" y="717"/>
                </a:cxn>
                <a:cxn ang="0">
                  <a:pos x="5453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4830" y="317"/>
                  </a:lnTo>
                  <a:lnTo>
                    <a:pt x="4812" y="315"/>
                  </a:lnTo>
                  <a:lnTo>
                    <a:pt x="4794" y="313"/>
                  </a:lnTo>
                  <a:lnTo>
                    <a:pt x="4776" y="311"/>
                  </a:lnTo>
                  <a:lnTo>
                    <a:pt x="4757" y="307"/>
                  </a:lnTo>
                  <a:lnTo>
                    <a:pt x="4738" y="302"/>
                  </a:lnTo>
                  <a:lnTo>
                    <a:pt x="4719" y="296"/>
                  </a:lnTo>
                  <a:lnTo>
                    <a:pt x="4699" y="290"/>
                  </a:lnTo>
                  <a:lnTo>
                    <a:pt x="4681" y="282"/>
                  </a:lnTo>
                  <a:lnTo>
                    <a:pt x="4661" y="274"/>
                  </a:lnTo>
                  <a:lnTo>
                    <a:pt x="4644" y="266"/>
                  </a:lnTo>
                  <a:lnTo>
                    <a:pt x="4626" y="256"/>
                  </a:lnTo>
                  <a:lnTo>
                    <a:pt x="4609" y="245"/>
                  </a:lnTo>
                  <a:lnTo>
                    <a:pt x="4593" y="236"/>
                  </a:lnTo>
                  <a:lnTo>
                    <a:pt x="4578" y="224"/>
                  </a:lnTo>
                  <a:lnTo>
                    <a:pt x="4564" y="213"/>
                  </a:lnTo>
                  <a:lnTo>
                    <a:pt x="4551" y="201"/>
                  </a:lnTo>
                  <a:lnTo>
                    <a:pt x="4466" y="116"/>
                  </a:lnTo>
                  <a:lnTo>
                    <a:pt x="4453" y="104"/>
                  </a:lnTo>
                  <a:lnTo>
                    <a:pt x="4439" y="92"/>
                  </a:lnTo>
                  <a:lnTo>
                    <a:pt x="4424" y="81"/>
                  </a:lnTo>
                  <a:lnTo>
                    <a:pt x="4409" y="70"/>
                  </a:lnTo>
                  <a:lnTo>
                    <a:pt x="4391" y="61"/>
                  </a:lnTo>
                  <a:lnTo>
                    <a:pt x="4374" y="51"/>
                  </a:lnTo>
                  <a:lnTo>
                    <a:pt x="4356" y="42"/>
                  </a:lnTo>
                  <a:lnTo>
                    <a:pt x="4336" y="34"/>
                  </a:lnTo>
                  <a:lnTo>
                    <a:pt x="4318" y="27"/>
                  </a:lnTo>
                  <a:lnTo>
                    <a:pt x="4298" y="20"/>
                  </a:lnTo>
                  <a:lnTo>
                    <a:pt x="4279" y="14"/>
                  </a:lnTo>
                  <a:lnTo>
                    <a:pt x="4260" y="9"/>
                  </a:lnTo>
                  <a:lnTo>
                    <a:pt x="4241" y="5"/>
                  </a:lnTo>
                  <a:lnTo>
                    <a:pt x="4223" y="2"/>
                  </a:lnTo>
                  <a:lnTo>
                    <a:pt x="4204" y="1"/>
                  </a:lnTo>
                  <a:lnTo>
                    <a:pt x="4187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4828" y="406"/>
                  </a:lnTo>
                  <a:lnTo>
                    <a:pt x="4845" y="407"/>
                  </a:lnTo>
                  <a:lnTo>
                    <a:pt x="4863" y="408"/>
                  </a:lnTo>
                  <a:lnTo>
                    <a:pt x="4882" y="412"/>
                  </a:lnTo>
                  <a:lnTo>
                    <a:pt x="4900" y="416"/>
                  </a:lnTo>
                  <a:lnTo>
                    <a:pt x="4919" y="420"/>
                  </a:lnTo>
                  <a:lnTo>
                    <a:pt x="4939" y="427"/>
                  </a:lnTo>
                  <a:lnTo>
                    <a:pt x="4958" y="433"/>
                  </a:lnTo>
                  <a:lnTo>
                    <a:pt x="4977" y="441"/>
                  </a:lnTo>
                  <a:lnTo>
                    <a:pt x="4996" y="448"/>
                  </a:lnTo>
                  <a:lnTo>
                    <a:pt x="5013" y="457"/>
                  </a:lnTo>
                  <a:lnTo>
                    <a:pt x="5032" y="467"/>
                  </a:lnTo>
                  <a:lnTo>
                    <a:pt x="5049" y="477"/>
                  </a:lnTo>
                  <a:lnTo>
                    <a:pt x="5064" y="487"/>
                  </a:lnTo>
                  <a:lnTo>
                    <a:pt x="5079" y="499"/>
                  </a:lnTo>
                  <a:lnTo>
                    <a:pt x="5093" y="510"/>
                  </a:lnTo>
                  <a:lnTo>
                    <a:pt x="5106" y="522"/>
                  </a:lnTo>
                  <a:lnTo>
                    <a:pt x="5192" y="607"/>
                  </a:lnTo>
                  <a:lnTo>
                    <a:pt x="5205" y="619"/>
                  </a:lnTo>
                  <a:lnTo>
                    <a:pt x="5219" y="631"/>
                  </a:lnTo>
                  <a:lnTo>
                    <a:pt x="5234" y="642"/>
                  </a:lnTo>
                  <a:lnTo>
                    <a:pt x="5249" y="652"/>
                  </a:lnTo>
                  <a:lnTo>
                    <a:pt x="5266" y="662"/>
                  </a:lnTo>
                  <a:lnTo>
                    <a:pt x="5284" y="672"/>
                  </a:lnTo>
                  <a:lnTo>
                    <a:pt x="5302" y="680"/>
                  </a:lnTo>
                  <a:lnTo>
                    <a:pt x="5321" y="689"/>
                  </a:lnTo>
                  <a:lnTo>
                    <a:pt x="5340" y="696"/>
                  </a:lnTo>
                  <a:lnTo>
                    <a:pt x="5359" y="703"/>
                  </a:lnTo>
                  <a:lnTo>
                    <a:pt x="5378" y="709"/>
                  </a:lnTo>
                  <a:lnTo>
                    <a:pt x="5398" y="713"/>
                  </a:lnTo>
                  <a:lnTo>
                    <a:pt x="5416" y="717"/>
                  </a:lnTo>
                  <a:lnTo>
                    <a:pt x="5435" y="720"/>
                  </a:lnTo>
                  <a:lnTo>
                    <a:pt x="5453" y="722"/>
                  </a:lnTo>
                  <a:lnTo>
                    <a:pt x="5470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0090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auto">
            <a:xfrm>
              <a:off x="0" y="2999922"/>
              <a:ext cx="9151937" cy="382588"/>
            </a:xfrm>
            <a:custGeom>
              <a:avLst/>
              <a:gdLst/>
              <a:ahLst/>
              <a:cxnLst>
                <a:cxn ang="0">
                  <a:pos x="5472" y="316"/>
                </a:cxn>
                <a:cxn ang="0">
                  <a:pos x="5437" y="313"/>
                </a:cxn>
                <a:cxn ang="0">
                  <a:pos x="5400" y="307"/>
                </a:cxn>
                <a:cxn ang="0">
                  <a:pos x="5361" y="296"/>
                </a:cxn>
                <a:cxn ang="0">
                  <a:pos x="5323" y="282"/>
                </a:cxn>
                <a:cxn ang="0">
                  <a:pos x="5287" y="265"/>
                </a:cxn>
                <a:cxn ang="0">
                  <a:pos x="5252" y="245"/>
                </a:cxn>
                <a:cxn ang="0">
                  <a:pos x="5221" y="224"/>
                </a:cxn>
                <a:cxn ang="0">
                  <a:pos x="5194" y="201"/>
                </a:cxn>
                <a:cxn ang="0">
                  <a:pos x="5095" y="104"/>
                </a:cxn>
                <a:cxn ang="0">
                  <a:pos x="5067" y="81"/>
                </a:cxn>
                <a:cxn ang="0">
                  <a:pos x="5034" y="61"/>
                </a:cxn>
                <a:cxn ang="0">
                  <a:pos x="4998" y="42"/>
                </a:cxn>
                <a:cxn ang="0">
                  <a:pos x="4960" y="26"/>
                </a:cxn>
                <a:cxn ang="0">
                  <a:pos x="4922" y="14"/>
                </a:cxn>
                <a:cxn ang="0">
                  <a:pos x="4884" y="6"/>
                </a:cxn>
                <a:cxn ang="0">
                  <a:pos x="4847" y="0"/>
                </a:cxn>
                <a:cxn ang="0">
                  <a:pos x="0" y="0"/>
                </a:cxn>
                <a:cxn ang="0">
                  <a:pos x="5470" y="406"/>
                </a:cxn>
                <a:cxn ang="0">
                  <a:pos x="5506" y="409"/>
                </a:cxn>
                <a:cxn ang="0">
                  <a:pos x="5543" y="416"/>
                </a:cxn>
                <a:cxn ang="0">
                  <a:pos x="5581" y="426"/>
                </a:cxn>
                <a:cxn ang="0">
                  <a:pos x="5619" y="440"/>
                </a:cxn>
                <a:cxn ang="0">
                  <a:pos x="5657" y="457"/>
                </a:cxn>
                <a:cxn ang="0">
                  <a:pos x="5692" y="477"/>
                </a:cxn>
                <a:cxn ang="0">
                  <a:pos x="5722" y="498"/>
                </a:cxn>
                <a:cxn ang="0">
                  <a:pos x="5749" y="522"/>
                </a:cxn>
                <a:cxn ang="0">
                  <a:pos x="5847" y="619"/>
                </a:cxn>
                <a:cxn ang="0">
                  <a:pos x="5876" y="642"/>
                </a:cxn>
                <a:cxn ang="0">
                  <a:pos x="5909" y="662"/>
                </a:cxn>
                <a:cxn ang="0">
                  <a:pos x="5945" y="681"/>
                </a:cxn>
                <a:cxn ang="0">
                  <a:pos x="5982" y="696"/>
                </a:cxn>
                <a:cxn ang="0">
                  <a:pos x="6021" y="709"/>
                </a:cxn>
                <a:cxn ang="0">
                  <a:pos x="6059" y="717"/>
                </a:cxn>
                <a:cxn ang="0">
                  <a:pos x="6096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6"/>
                  </a:moveTo>
                  <a:lnTo>
                    <a:pt x="5472" y="316"/>
                  </a:lnTo>
                  <a:lnTo>
                    <a:pt x="5455" y="316"/>
                  </a:lnTo>
                  <a:lnTo>
                    <a:pt x="5437" y="313"/>
                  </a:lnTo>
                  <a:lnTo>
                    <a:pt x="5418" y="311"/>
                  </a:lnTo>
                  <a:lnTo>
                    <a:pt x="5400" y="307"/>
                  </a:lnTo>
                  <a:lnTo>
                    <a:pt x="5381" y="303"/>
                  </a:lnTo>
                  <a:lnTo>
                    <a:pt x="5361" y="296"/>
                  </a:lnTo>
                  <a:lnTo>
                    <a:pt x="5343" y="290"/>
                  </a:lnTo>
                  <a:lnTo>
                    <a:pt x="5323" y="282"/>
                  </a:lnTo>
                  <a:lnTo>
                    <a:pt x="5305" y="275"/>
                  </a:lnTo>
                  <a:lnTo>
                    <a:pt x="5287" y="265"/>
                  </a:lnTo>
                  <a:lnTo>
                    <a:pt x="5268" y="256"/>
                  </a:lnTo>
                  <a:lnTo>
                    <a:pt x="5252" y="245"/>
                  </a:lnTo>
                  <a:lnTo>
                    <a:pt x="5236" y="235"/>
                  </a:lnTo>
                  <a:lnTo>
                    <a:pt x="5221" y="224"/>
                  </a:lnTo>
                  <a:lnTo>
                    <a:pt x="5207" y="213"/>
                  </a:lnTo>
                  <a:lnTo>
                    <a:pt x="5194" y="201"/>
                  </a:lnTo>
                  <a:lnTo>
                    <a:pt x="5108" y="116"/>
                  </a:lnTo>
                  <a:lnTo>
                    <a:pt x="5095" y="104"/>
                  </a:lnTo>
                  <a:lnTo>
                    <a:pt x="5081" y="92"/>
                  </a:lnTo>
                  <a:lnTo>
                    <a:pt x="5067" y="81"/>
                  </a:lnTo>
                  <a:lnTo>
                    <a:pt x="5051" y="70"/>
                  </a:lnTo>
                  <a:lnTo>
                    <a:pt x="5034" y="61"/>
                  </a:lnTo>
                  <a:lnTo>
                    <a:pt x="5017" y="51"/>
                  </a:lnTo>
                  <a:lnTo>
                    <a:pt x="4998" y="42"/>
                  </a:lnTo>
                  <a:lnTo>
                    <a:pt x="4979" y="34"/>
                  </a:lnTo>
                  <a:lnTo>
                    <a:pt x="4960" y="26"/>
                  </a:lnTo>
                  <a:lnTo>
                    <a:pt x="4941" y="20"/>
                  </a:lnTo>
                  <a:lnTo>
                    <a:pt x="4922" y="14"/>
                  </a:lnTo>
                  <a:lnTo>
                    <a:pt x="4903" y="9"/>
                  </a:lnTo>
                  <a:lnTo>
                    <a:pt x="4884" y="6"/>
                  </a:lnTo>
                  <a:lnTo>
                    <a:pt x="4865" y="2"/>
                  </a:lnTo>
                  <a:lnTo>
                    <a:pt x="4847" y="0"/>
                  </a:lnTo>
                  <a:lnTo>
                    <a:pt x="4831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470" y="406"/>
                  </a:lnTo>
                  <a:lnTo>
                    <a:pt x="5487" y="407"/>
                  </a:lnTo>
                  <a:lnTo>
                    <a:pt x="5506" y="409"/>
                  </a:lnTo>
                  <a:lnTo>
                    <a:pt x="5524" y="412"/>
                  </a:lnTo>
                  <a:lnTo>
                    <a:pt x="5543" y="416"/>
                  </a:lnTo>
                  <a:lnTo>
                    <a:pt x="5562" y="420"/>
                  </a:lnTo>
                  <a:lnTo>
                    <a:pt x="5581" y="426"/>
                  </a:lnTo>
                  <a:lnTo>
                    <a:pt x="5601" y="433"/>
                  </a:lnTo>
                  <a:lnTo>
                    <a:pt x="5619" y="440"/>
                  </a:lnTo>
                  <a:lnTo>
                    <a:pt x="5639" y="448"/>
                  </a:lnTo>
                  <a:lnTo>
                    <a:pt x="5657" y="457"/>
                  </a:lnTo>
                  <a:lnTo>
                    <a:pt x="5674" y="467"/>
                  </a:lnTo>
                  <a:lnTo>
                    <a:pt x="5692" y="477"/>
                  </a:lnTo>
                  <a:lnTo>
                    <a:pt x="5707" y="487"/>
                  </a:lnTo>
                  <a:lnTo>
                    <a:pt x="5722" y="498"/>
                  </a:lnTo>
                  <a:lnTo>
                    <a:pt x="5736" y="510"/>
                  </a:lnTo>
                  <a:lnTo>
                    <a:pt x="5749" y="522"/>
                  </a:lnTo>
                  <a:lnTo>
                    <a:pt x="5834" y="607"/>
                  </a:lnTo>
                  <a:lnTo>
                    <a:pt x="5847" y="619"/>
                  </a:lnTo>
                  <a:lnTo>
                    <a:pt x="5861" y="631"/>
                  </a:lnTo>
                  <a:lnTo>
                    <a:pt x="5876" y="642"/>
                  </a:lnTo>
                  <a:lnTo>
                    <a:pt x="5892" y="652"/>
                  </a:lnTo>
                  <a:lnTo>
                    <a:pt x="5909" y="662"/>
                  </a:lnTo>
                  <a:lnTo>
                    <a:pt x="5927" y="672"/>
                  </a:lnTo>
                  <a:lnTo>
                    <a:pt x="5945" y="681"/>
                  </a:lnTo>
                  <a:lnTo>
                    <a:pt x="5964" y="688"/>
                  </a:lnTo>
                  <a:lnTo>
                    <a:pt x="5982" y="696"/>
                  </a:lnTo>
                  <a:lnTo>
                    <a:pt x="6002" y="702"/>
                  </a:lnTo>
                  <a:lnTo>
                    <a:pt x="6021" y="709"/>
                  </a:lnTo>
                  <a:lnTo>
                    <a:pt x="6040" y="713"/>
                  </a:lnTo>
                  <a:lnTo>
                    <a:pt x="6059" y="717"/>
                  </a:lnTo>
                  <a:lnTo>
                    <a:pt x="6077" y="721"/>
                  </a:lnTo>
                  <a:lnTo>
                    <a:pt x="6096" y="722"/>
                  </a:lnTo>
                  <a:lnTo>
                    <a:pt x="6113" y="723"/>
                  </a:lnTo>
                  <a:lnTo>
                    <a:pt x="17280" y="723"/>
                  </a:lnTo>
                  <a:lnTo>
                    <a:pt x="17280" y="316"/>
                  </a:lnTo>
                  <a:close/>
                </a:path>
              </a:pathLst>
            </a:custGeom>
            <a:solidFill>
              <a:srgbClr val="F897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0" y="3206183"/>
              <a:ext cx="9151938" cy="382588"/>
            </a:xfrm>
            <a:custGeom>
              <a:avLst/>
              <a:gdLst/>
              <a:ahLst/>
              <a:cxnLst>
                <a:cxn ang="0">
                  <a:pos x="6114" y="317"/>
                </a:cxn>
                <a:cxn ang="0">
                  <a:pos x="6079" y="314"/>
                </a:cxn>
                <a:cxn ang="0">
                  <a:pos x="6042" y="307"/>
                </a:cxn>
                <a:cxn ang="0">
                  <a:pos x="6004" y="296"/>
                </a:cxn>
                <a:cxn ang="0">
                  <a:pos x="5965" y="282"/>
                </a:cxn>
                <a:cxn ang="0">
                  <a:pos x="5928" y="265"/>
                </a:cxn>
                <a:cxn ang="0">
                  <a:pos x="5894" y="246"/>
                </a:cxn>
                <a:cxn ang="0">
                  <a:pos x="5862" y="224"/>
                </a:cxn>
                <a:cxn ang="0">
                  <a:pos x="5836" y="201"/>
                </a:cxn>
                <a:cxn ang="0">
                  <a:pos x="5738" y="104"/>
                </a:cxn>
                <a:cxn ang="0">
                  <a:pos x="5709" y="81"/>
                </a:cxn>
                <a:cxn ang="0">
                  <a:pos x="5675" y="61"/>
                </a:cxn>
                <a:cxn ang="0">
                  <a:pos x="5640" y="42"/>
                </a:cxn>
                <a:cxn ang="0">
                  <a:pos x="5602" y="26"/>
                </a:cxn>
                <a:cxn ang="0">
                  <a:pos x="5563" y="14"/>
                </a:cxn>
                <a:cxn ang="0">
                  <a:pos x="5525" y="6"/>
                </a:cxn>
                <a:cxn ang="0">
                  <a:pos x="5490" y="0"/>
                </a:cxn>
                <a:cxn ang="0">
                  <a:pos x="0" y="0"/>
                </a:cxn>
                <a:cxn ang="0">
                  <a:pos x="6113" y="406"/>
                </a:cxn>
                <a:cxn ang="0">
                  <a:pos x="6147" y="409"/>
                </a:cxn>
                <a:cxn ang="0">
                  <a:pos x="6185" y="416"/>
                </a:cxn>
                <a:cxn ang="0">
                  <a:pos x="6223" y="426"/>
                </a:cxn>
                <a:cxn ang="0">
                  <a:pos x="6262" y="441"/>
                </a:cxn>
                <a:cxn ang="0">
                  <a:pos x="6299" y="457"/>
                </a:cxn>
                <a:cxn ang="0">
                  <a:pos x="6333" y="477"/>
                </a:cxn>
                <a:cxn ang="0">
                  <a:pos x="6364" y="498"/>
                </a:cxn>
                <a:cxn ang="0">
                  <a:pos x="6390" y="522"/>
                </a:cxn>
                <a:cxn ang="0">
                  <a:pos x="6489" y="619"/>
                </a:cxn>
                <a:cxn ang="0">
                  <a:pos x="6518" y="642"/>
                </a:cxn>
                <a:cxn ang="0">
                  <a:pos x="6550" y="662"/>
                </a:cxn>
                <a:cxn ang="0">
                  <a:pos x="6587" y="681"/>
                </a:cxn>
                <a:cxn ang="0">
                  <a:pos x="6625" y="696"/>
                </a:cxn>
                <a:cxn ang="0">
                  <a:pos x="6663" y="709"/>
                </a:cxn>
                <a:cxn ang="0">
                  <a:pos x="6700" y="717"/>
                </a:cxn>
                <a:cxn ang="0">
                  <a:pos x="6737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6114" y="317"/>
                  </a:lnTo>
                  <a:lnTo>
                    <a:pt x="6097" y="316"/>
                  </a:lnTo>
                  <a:lnTo>
                    <a:pt x="6079" y="314"/>
                  </a:lnTo>
                  <a:lnTo>
                    <a:pt x="6060" y="311"/>
                  </a:lnTo>
                  <a:lnTo>
                    <a:pt x="6042" y="307"/>
                  </a:lnTo>
                  <a:lnTo>
                    <a:pt x="6022" y="303"/>
                  </a:lnTo>
                  <a:lnTo>
                    <a:pt x="6004" y="296"/>
                  </a:lnTo>
                  <a:lnTo>
                    <a:pt x="5984" y="290"/>
                  </a:lnTo>
                  <a:lnTo>
                    <a:pt x="5965" y="282"/>
                  </a:lnTo>
                  <a:lnTo>
                    <a:pt x="5946" y="275"/>
                  </a:lnTo>
                  <a:lnTo>
                    <a:pt x="5928" y="265"/>
                  </a:lnTo>
                  <a:lnTo>
                    <a:pt x="5911" y="256"/>
                  </a:lnTo>
                  <a:lnTo>
                    <a:pt x="5894" y="246"/>
                  </a:lnTo>
                  <a:lnTo>
                    <a:pt x="5877" y="236"/>
                  </a:lnTo>
                  <a:lnTo>
                    <a:pt x="5862" y="224"/>
                  </a:lnTo>
                  <a:lnTo>
                    <a:pt x="5848" y="213"/>
                  </a:lnTo>
                  <a:lnTo>
                    <a:pt x="5836" y="201"/>
                  </a:lnTo>
                  <a:lnTo>
                    <a:pt x="5750" y="116"/>
                  </a:lnTo>
                  <a:lnTo>
                    <a:pt x="5738" y="104"/>
                  </a:lnTo>
                  <a:lnTo>
                    <a:pt x="5724" y="92"/>
                  </a:lnTo>
                  <a:lnTo>
                    <a:pt x="5709" y="81"/>
                  </a:lnTo>
                  <a:lnTo>
                    <a:pt x="5693" y="71"/>
                  </a:lnTo>
                  <a:lnTo>
                    <a:pt x="5675" y="61"/>
                  </a:lnTo>
                  <a:lnTo>
                    <a:pt x="5658" y="51"/>
                  </a:lnTo>
                  <a:lnTo>
                    <a:pt x="5640" y="42"/>
                  </a:lnTo>
                  <a:lnTo>
                    <a:pt x="5621" y="34"/>
                  </a:lnTo>
                  <a:lnTo>
                    <a:pt x="5602" y="26"/>
                  </a:lnTo>
                  <a:lnTo>
                    <a:pt x="5583" y="20"/>
                  </a:lnTo>
                  <a:lnTo>
                    <a:pt x="5563" y="14"/>
                  </a:lnTo>
                  <a:lnTo>
                    <a:pt x="5545" y="9"/>
                  </a:lnTo>
                  <a:lnTo>
                    <a:pt x="5525" y="6"/>
                  </a:lnTo>
                  <a:lnTo>
                    <a:pt x="5507" y="3"/>
                  </a:lnTo>
                  <a:lnTo>
                    <a:pt x="5490" y="0"/>
                  </a:lnTo>
                  <a:lnTo>
                    <a:pt x="5472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6113" y="406"/>
                  </a:lnTo>
                  <a:lnTo>
                    <a:pt x="6130" y="408"/>
                  </a:lnTo>
                  <a:lnTo>
                    <a:pt x="6147" y="409"/>
                  </a:lnTo>
                  <a:lnTo>
                    <a:pt x="6166" y="412"/>
                  </a:lnTo>
                  <a:lnTo>
                    <a:pt x="6185" y="416"/>
                  </a:lnTo>
                  <a:lnTo>
                    <a:pt x="6204" y="420"/>
                  </a:lnTo>
                  <a:lnTo>
                    <a:pt x="6223" y="426"/>
                  </a:lnTo>
                  <a:lnTo>
                    <a:pt x="6242" y="433"/>
                  </a:lnTo>
                  <a:lnTo>
                    <a:pt x="6262" y="441"/>
                  </a:lnTo>
                  <a:lnTo>
                    <a:pt x="6280" y="449"/>
                  </a:lnTo>
                  <a:lnTo>
                    <a:pt x="6299" y="457"/>
                  </a:lnTo>
                  <a:lnTo>
                    <a:pt x="6316" y="467"/>
                  </a:lnTo>
                  <a:lnTo>
                    <a:pt x="6333" y="477"/>
                  </a:lnTo>
                  <a:lnTo>
                    <a:pt x="6349" y="487"/>
                  </a:lnTo>
                  <a:lnTo>
                    <a:pt x="6364" y="498"/>
                  </a:lnTo>
                  <a:lnTo>
                    <a:pt x="6378" y="510"/>
                  </a:lnTo>
                  <a:lnTo>
                    <a:pt x="6390" y="522"/>
                  </a:lnTo>
                  <a:lnTo>
                    <a:pt x="6476" y="607"/>
                  </a:lnTo>
                  <a:lnTo>
                    <a:pt x="6489" y="619"/>
                  </a:lnTo>
                  <a:lnTo>
                    <a:pt x="6503" y="631"/>
                  </a:lnTo>
                  <a:lnTo>
                    <a:pt x="6518" y="642"/>
                  </a:lnTo>
                  <a:lnTo>
                    <a:pt x="6534" y="653"/>
                  </a:lnTo>
                  <a:lnTo>
                    <a:pt x="6550" y="662"/>
                  </a:lnTo>
                  <a:lnTo>
                    <a:pt x="6569" y="672"/>
                  </a:lnTo>
                  <a:lnTo>
                    <a:pt x="6587" y="681"/>
                  </a:lnTo>
                  <a:lnTo>
                    <a:pt x="6605" y="688"/>
                  </a:lnTo>
                  <a:lnTo>
                    <a:pt x="6625" y="696"/>
                  </a:lnTo>
                  <a:lnTo>
                    <a:pt x="6643" y="703"/>
                  </a:lnTo>
                  <a:lnTo>
                    <a:pt x="6663" y="709"/>
                  </a:lnTo>
                  <a:lnTo>
                    <a:pt x="6682" y="713"/>
                  </a:lnTo>
                  <a:lnTo>
                    <a:pt x="6700" y="717"/>
                  </a:lnTo>
                  <a:lnTo>
                    <a:pt x="6719" y="721"/>
                  </a:lnTo>
                  <a:lnTo>
                    <a:pt x="6737" y="722"/>
                  </a:lnTo>
                  <a:lnTo>
                    <a:pt x="6754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A7B0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0" y="3413124"/>
              <a:ext cx="9151937" cy="382588"/>
            </a:xfrm>
            <a:custGeom>
              <a:avLst/>
              <a:gdLst/>
              <a:ahLst/>
              <a:cxnLst>
                <a:cxn ang="0">
                  <a:pos x="6758" y="317"/>
                </a:cxn>
                <a:cxn ang="0">
                  <a:pos x="6723" y="315"/>
                </a:cxn>
                <a:cxn ang="0">
                  <a:pos x="6685" y="308"/>
                </a:cxn>
                <a:cxn ang="0">
                  <a:pos x="6647" y="297"/>
                </a:cxn>
                <a:cxn ang="0">
                  <a:pos x="6609" y="283"/>
                </a:cxn>
                <a:cxn ang="0">
                  <a:pos x="6572" y="266"/>
                </a:cxn>
                <a:cxn ang="0">
                  <a:pos x="6537" y="247"/>
                </a:cxn>
                <a:cxn ang="0">
                  <a:pos x="6506" y="225"/>
                </a:cxn>
                <a:cxn ang="0">
                  <a:pos x="6480" y="201"/>
                </a:cxn>
                <a:cxn ang="0">
                  <a:pos x="6382" y="104"/>
                </a:cxn>
                <a:cxn ang="0">
                  <a:pos x="6353" y="83"/>
                </a:cxn>
                <a:cxn ang="0">
                  <a:pos x="6319" y="61"/>
                </a:cxn>
                <a:cxn ang="0">
                  <a:pos x="6283" y="43"/>
                </a:cxn>
                <a:cxn ang="0">
                  <a:pos x="6246" y="27"/>
                </a:cxn>
                <a:cxn ang="0">
                  <a:pos x="6208" y="14"/>
                </a:cxn>
                <a:cxn ang="0">
                  <a:pos x="6169" y="6"/>
                </a:cxn>
                <a:cxn ang="0">
                  <a:pos x="6133" y="2"/>
                </a:cxn>
                <a:cxn ang="0">
                  <a:pos x="0" y="0"/>
                </a:cxn>
                <a:cxn ang="0">
                  <a:pos x="6756" y="408"/>
                </a:cxn>
                <a:cxn ang="0">
                  <a:pos x="6791" y="410"/>
                </a:cxn>
                <a:cxn ang="0">
                  <a:pos x="6829" y="416"/>
                </a:cxn>
                <a:cxn ang="0">
                  <a:pos x="6867" y="427"/>
                </a:cxn>
                <a:cxn ang="0">
                  <a:pos x="6906" y="441"/>
                </a:cxn>
                <a:cxn ang="0">
                  <a:pos x="6942" y="458"/>
                </a:cxn>
                <a:cxn ang="0">
                  <a:pos x="6977" y="478"/>
                </a:cxn>
                <a:cxn ang="0">
                  <a:pos x="7008" y="499"/>
                </a:cxn>
                <a:cxn ang="0">
                  <a:pos x="7034" y="522"/>
                </a:cxn>
                <a:cxn ang="0">
                  <a:pos x="7132" y="620"/>
                </a:cxn>
                <a:cxn ang="0">
                  <a:pos x="7161" y="642"/>
                </a:cxn>
                <a:cxn ang="0">
                  <a:pos x="7195" y="662"/>
                </a:cxn>
                <a:cxn ang="0">
                  <a:pos x="7231" y="681"/>
                </a:cxn>
                <a:cxn ang="0">
                  <a:pos x="7268" y="697"/>
                </a:cxn>
                <a:cxn ang="0">
                  <a:pos x="7306" y="709"/>
                </a:cxn>
                <a:cxn ang="0">
                  <a:pos x="7344" y="718"/>
                </a:cxn>
                <a:cxn ang="0">
                  <a:pos x="7381" y="723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6758" y="317"/>
                  </a:lnTo>
                  <a:lnTo>
                    <a:pt x="6740" y="317"/>
                  </a:lnTo>
                  <a:lnTo>
                    <a:pt x="6723" y="315"/>
                  </a:lnTo>
                  <a:lnTo>
                    <a:pt x="6705" y="311"/>
                  </a:lnTo>
                  <a:lnTo>
                    <a:pt x="6685" y="308"/>
                  </a:lnTo>
                  <a:lnTo>
                    <a:pt x="6666" y="303"/>
                  </a:lnTo>
                  <a:lnTo>
                    <a:pt x="6647" y="297"/>
                  </a:lnTo>
                  <a:lnTo>
                    <a:pt x="6628" y="291"/>
                  </a:lnTo>
                  <a:lnTo>
                    <a:pt x="6609" y="283"/>
                  </a:lnTo>
                  <a:lnTo>
                    <a:pt x="6590" y="275"/>
                  </a:lnTo>
                  <a:lnTo>
                    <a:pt x="6572" y="266"/>
                  </a:lnTo>
                  <a:lnTo>
                    <a:pt x="6555" y="256"/>
                  </a:lnTo>
                  <a:lnTo>
                    <a:pt x="6537" y="247"/>
                  </a:lnTo>
                  <a:lnTo>
                    <a:pt x="6521" y="236"/>
                  </a:lnTo>
                  <a:lnTo>
                    <a:pt x="6506" y="225"/>
                  </a:lnTo>
                  <a:lnTo>
                    <a:pt x="6492" y="213"/>
                  </a:lnTo>
                  <a:lnTo>
                    <a:pt x="6480" y="201"/>
                  </a:lnTo>
                  <a:lnTo>
                    <a:pt x="6394" y="116"/>
                  </a:lnTo>
                  <a:lnTo>
                    <a:pt x="6382" y="104"/>
                  </a:lnTo>
                  <a:lnTo>
                    <a:pt x="6368" y="93"/>
                  </a:lnTo>
                  <a:lnTo>
                    <a:pt x="6353" y="83"/>
                  </a:lnTo>
                  <a:lnTo>
                    <a:pt x="6336" y="72"/>
                  </a:lnTo>
                  <a:lnTo>
                    <a:pt x="6319" y="61"/>
                  </a:lnTo>
                  <a:lnTo>
                    <a:pt x="6302" y="52"/>
                  </a:lnTo>
                  <a:lnTo>
                    <a:pt x="6283" y="43"/>
                  </a:lnTo>
                  <a:lnTo>
                    <a:pt x="6265" y="35"/>
                  </a:lnTo>
                  <a:lnTo>
                    <a:pt x="6246" y="27"/>
                  </a:lnTo>
                  <a:lnTo>
                    <a:pt x="6226" y="21"/>
                  </a:lnTo>
                  <a:lnTo>
                    <a:pt x="6208" y="14"/>
                  </a:lnTo>
                  <a:lnTo>
                    <a:pt x="6188" y="10"/>
                  </a:lnTo>
                  <a:lnTo>
                    <a:pt x="6169" y="6"/>
                  </a:lnTo>
                  <a:lnTo>
                    <a:pt x="6151" y="4"/>
                  </a:lnTo>
                  <a:lnTo>
                    <a:pt x="6133" y="2"/>
                  </a:lnTo>
                  <a:lnTo>
                    <a:pt x="6116" y="0"/>
                  </a:lnTo>
                  <a:lnTo>
                    <a:pt x="0" y="0"/>
                  </a:lnTo>
                  <a:lnTo>
                    <a:pt x="0" y="408"/>
                  </a:lnTo>
                  <a:lnTo>
                    <a:pt x="6756" y="408"/>
                  </a:lnTo>
                  <a:lnTo>
                    <a:pt x="6774" y="408"/>
                  </a:lnTo>
                  <a:lnTo>
                    <a:pt x="6791" y="410"/>
                  </a:lnTo>
                  <a:lnTo>
                    <a:pt x="6809" y="413"/>
                  </a:lnTo>
                  <a:lnTo>
                    <a:pt x="6829" y="416"/>
                  </a:lnTo>
                  <a:lnTo>
                    <a:pt x="6847" y="422"/>
                  </a:lnTo>
                  <a:lnTo>
                    <a:pt x="6867" y="427"/>
                  </a:lnTo>
                  <a:lnTo>
                    <a:pt x="6886" y="434"/>
                  </a:lnTo>
                  <a:lnTo>
                    <a:pt x="6906" y="441"/>
                  </a:lnTo>
                  <a:lnTo>
                    <a:pt x="6924" y="450"/>
                  </a:lnTo>
                  <a:lnTo>
                    <a:pt x="6942" y="458"/>
                  </a:lnTo>
                  <a:lnTo>
                    <a:pt x="6960" y="468"/>
                  </a:lnTo>
                  <a:lnTo>
                    <a:pt x="6977" y="478"/>
                  </a:lnTo>
                  <a:lnTo>
                    <a:pt x="6993" y="489"/>
                  </a:lnTo>
                  <a:lnTo>
                    <a:pt x="7008" y="499"/>
                  </a:lnTo>
                  <a:lnTo>
                    <a:pt x="7022" y="511"/>
                  </a:lnTo>
                  <a:lnTo>
                    <a:pt x="7034" y="522"/>
                  </a:lnTo>
                  <a:lnTo>
                    <a:pt x="7120" y="608"/>
                  </a:lnTo>
                  <a:lnTo>
                    <a:pt x="7132" y="620"/>
                  </a:lnTo>
                  <a:lnTo>
                    <a:pt x="7146" y="631"/>
                  </a:lnTo>
                  <a:lnTo>
                    <a:pt x="7161" y="642"/>
                  </a:lnTo>
                  <a:lnTo>
                    <a:pt x="7178" y="653"/>
                  </a:lnTo>
                  <a:lnTo>
                    <a:pt x="7195" y="662"/>
                  </a:lnTo>
                  <a:lnTo>
                    <a:pt x="7212" y="672"/>
                  </a:lnTo>
                  <a:lnTo>
                    <a:pt x="7231" y="681"/>
                  </a:lnTo>
                  <a:lnTo>
                    <a:pt x="7249" y="689"/>
                  </a:lnTo>
                  <a:lnTo>
                    <a:pt x="7268" y="697"/>
                  </a:lnTo>
                  <a:lnTo>
                    <a:pt x="7288" y="704"/>
                  </a:lnTo>
                  <a:lnTo>
                    <a:pt x="7306" y="709"/>
                  </a:lnTo>
                  <a:lnTo>
                    <a:pt x="7326" y="714"/>
                  </a:lnTo>
                  <a:lnTo>
                    <a:pt x="7344" y="718"/>
                  </a:lnTo>
                  <a:lnTo>
                    <a:pt x="7363" y="721"/>
                  </a:lnTo>
                  <a:lnTo>
                    <a:pt x="7381" y="723"/>
                  </a:lnTo>
                  <a:lnTo>
                    <a:pt x="7398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0080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0" y="3619272"/>
              <a:ext cx="9159988" cy="381000"/>
            </a:xfrm>
            <a:custGeom>
              <a:avLst/>
              <a:gdLst/>
              <a:ahLst/>
              <a:cxnLst>
                <a:cxn ang="0">
                  <a:pos x="7401" y="315"/>
                </a:cxn>
                <a:cxn ang="0">
                  <a:pos x="7367" y="313"/>
                </a:cxn>
                <a:cxn ang="0">
                  <a:pos x="7329" y="306"/>
                </a:cxn>
                <a:cxn ang="0">
                  <a:pos x="7291" y="296"/>
                </a:cxn>
                <a:cxn ang="0">
                  <a:pos x="7253" y="281"/>
                </a:cxn>
                <a:cxn ang="0">
                  <a:pos x="7215" y="264"/>
                </a:cxn>
                <a:cxn ang="0">
                  <a:pos x="7181" y="245"/>
                </a:cxn>
                <a:cxn ang="0">
                  <a:pos x="7150" y="223"/>
                </a:cxn>
                <a:cxn ang="0">
                  <a:pos x="7124" y="200"/>
                </a:cxn>
                <a:cxn ang="0">
                  <a:pos x="7025" y="102"/>
                </a:cxn>
                <a:cxn ang="0">
                  <a:pos x="6996" y="81"/>
                </a:cxn>
                <a:cxn ang="0">
                  <a:pos x="6964" y="60"/>
                </a:cxn>
                <a:cxn ang="0">
                  <a:pos x="6927" y="42"/>
                </a:cxn>
                <a:cxn ang="0">
                  <a:pos x="6889" y="26"/>
                </a:cxn>
                <a:cxn ang="0">
                  <a:pos x="6852" y="14"/>
                </a:cxn>
                <a:cxn ang="0">
                  <a:pos x="6814" y="4"/>
                </a:cxn>
                <a:cxn ang="0">
                  <a:pos x="6777" y="0"/>
                </a:cxn>
                <a:cxn ang="0">
                  <a:pos x="0" y="0"/>
                </a:cxn>
                <a:cxn ang="0">
                  <a:pos x="7400" y="406"/>
                </a:cxn>
                <a:cxn ang="0">
                  <a:pos x="7436" y="408"/>
                </a:cxn>
                <a:cxn ang="0">
                  <a:pos x="7473" y="414"/>
                </a:cxn>
                <a:cxn ang="0">
                  <a:pos x="7511" y="425"/>
                </a:cxn>
                <a:cxn ang="0">
                  <a:pos x="7549" y="439"/>
                </a:cxn>
                <a:cxn ang="0">
                  <a:pos x="7586" y="456"/>
                </a:cxn>
                <a:cxn ang="0">
                  <a:pos x="7620" y="476"/>
                </a:cxn>
                <a:cxn ang="0">
                  <a:pos x="7652" y="497"/>
                </a:cxn>
                <a:cxn ang="0">
                  <a:pos x="7679" y="521"/>
                </a:cxn>
                <a:cxn ang="0">
                  <a:pos x="7777" y="618"/>
                </a:cxn>
                <a:cxn ang="0">
                  <a:pos x="7805" y="641"/>
                </a:cxn>
                <a:cxn ang="0">
                  <a:pos x="7839" y="662"/>
                </a:cxn>
                <a:cxn ang="0">
                  <a:pos x="7874" y="680"/>
                </a:cxn>
                <a:cxn ang="0">
                  <a:pos x="7912" y="695"/>
                </a:cxn>
                <a:cxn ang="0">
                  <a:pos x="7951" y="708"/>
                </a:cxn>
                <a:cxn ang="0">
                  <a:pos x="7989" y="717"/>
                </a:cxn>
                <a:cxn ang="0">
                  <a:pos x="8024" y="721"/>
                </a:cxn>
                <a:cxn ang="0">
                  <a:pos x="17280" y="722"/>
                </a:cxn>
              </a:cxnLst>
              <a:rect l="0" t="0" r="r" b="b"/>
              <a:pathLst>
                <a:path w="17280" h="722">
                  <a:moveTo>
                    <a:pt x="17280" y="315"/>
                  </a:moveTo>
                  <a:lnTo>
                    <a:pt x="7401" y="315"/>
                  </a:lnTo>
                  <a:lnTo>
                    <a:pt x="7384" y="315"/>
                  </a:lnTo>
                  <a:lnTo>
                    <a:pt x="7367" y="313"/>
                  </a:lnTo>
                  <a:lnTo>
                    <a:pt x="7348" y="310"/>
                  </a:lnTo>
                  <a:lnTo>
                    <a:pt x="7329" y="306"/>
                  </a:lnTo>
                  <a:lnTo>
                    <a:pt x="7311" y="301"/>
                  </a:lnTo>
                  <a:lnTo>
                    <a:pt x="7291" y="296"/>
                  </a:lnTo>
                  <a:lnTo>
                    <a:pt x="7272" y="289"/>
                  </a:lnTo>
                  <a:lnTo>
                    <a:pt x="7253" y="281"/>
                  </a:lnTo>
                  <a:lnTo>
                    <a:pt x="7234" y="273"/>
                  </a:lnTo>
                  <a:lnTo>
                    <a:pt x="7215" y="264"/>
                  </a:lnTo>
                  <a:lnTo>
                    <a:pt x="7198" y="254"/>
                  </a:lnTo>
                  <a:lnTo>
                    <a:pt x="7181" y="245"/>
                  </a:lnTo>
                  <a:lnTo>
                    <a:pt x="7165" y="234"/>
                  </a:lnTo>
                  <a:lnTo>
                    <a:pt x="7150" y="223"/>
                  </a:lnTo>
                  <a:lnTo>
                    <a:pt x="7137" y="211"/>
                  </a:lnTo>
                  <a:lnTo>
                    <a:pt x="7124" y="200"/>
                  </a:lnTo>
                  <a:lnTo>
                    <a:pt x="7038" y="114"/>
                  </a:lnTo>
                  <a:lnTo>
                    <a:pt x="7025" y="102"/>
                  </a:lnTo>
                  <a:lnTo>
                    <a:pt x="7011" y="91"/>
                  </a:lnTo>
                  <a:lnTo>
                    <a:pt x="6996" y="81"/>
                  </a:lnTo>
                  <a:lnTo>
                    <a:pt x="6980" y="70"/>
                  </a:lnTo>
                  <a:lnTo>
                    <a:pt x="6964" y="60"/>
                  </a:lnTo>
                  <a:lnTo>
                    <a:pt x="6945" y="50"/>
                  </a:lnTo>
                  <a:lnTo>
                    <a:pt x="6927" y="42"/>
                  </a:lnTo>
                  <a:lnTo>
                    <a:pt x="6909" y="33"/>
                  </a:lnTo>
                  <a:lnTo>
                    <a:pt x="6889" y="26"/>
                  </a:lnTo>
                  <a:lnTo>
                    <a:pt x="6871" y="19"/>
                  </a:lnTo>
                  <a:lnTo>
                    <a:pt x="6852" y="14"/>
                  </a:lnTo>
                  <a:lnTo>
                    <a:pt x="6832" y="8"/>
                  </a:lnTo>
                  <a:lnTo>
                    <a:pt x="6814" y="4"/>
                  </a:lnTo>
                  <a:lnTo>
                    <a:pt x="6795" y="2"/>
                  </a:lnTo>
                  <a:lnTo>
                    <a:pt x="6777" y="0"/>
                  </a:lnTo>
                  <a:lnTo>
                    <a:pt x="6760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7400" y="406"/>
                  </a:lnTo>
                  <a:lnTo>
                    <a:pt x="7417" y="406"/>
                  </a:lnTo>
                  <a:lnTo>
                    <a:pt x="7436" y="408"/>
                  </a:lnTo>
                  <a:lnTo>
                    <a:pt x="7454" y="411"/>
                  </a:lnTo>
                  <a:lnTo>
                    <a:pt x="7473" y="414"/>
                  </a:lnTo>
                  <a:lnTo>
                    <a:pt x="7492" y="420"/>
                  </a:lnTo>
                  <a:lnTo>
                    <a:pt x="7511" y="425"/>
                  </a:lnTo>
                  <a:lnTo>
                    <a:pt x="7530" y="432"/>
                  </a:lnTo>
                  <a:lnTo>
                    <a:pt x="7549" y="439"/>
                  </a:lnTo>
                  <a:lnTo>
                    <a:pt x="7568" y="448"/>
                  </a:lnTo>
                  <a:lnTo>
                    <a:pt x="7586" y="456"/>
                  </a:lnTo>
                  <a:lnTo>
                    <a:pt x="7604" y="466"/>
                  </a:lnTo>
                  <a:lnTo>
                    <a:pt x="7620" y="476"/>
                  </a:lnTo>
                  <a:lnTo>
                    <a:pt x="7637" y="487"/>
                  </a:lnTo>
                  <a:lnTo>
                    <a:pt x="7652" y="497"/>
                  </a:lnTo>
                  <a:lnTo>
                    <a:pt x="7666" y="509"/>
                  </a:lnTo>
                  <a:lnTo>
                    <a:pt x="7679" y="521"/>
                  </a:lnTo>
                  <a:lnTo>
                    <a:pt x="7764" y="607"/>
                  </a:lnTo>
                  <a:lnTo>
                    <a:pt x="7777" y="618"/>
                  </a:lnTo>
                  <a:lnTo>
                    <a:pt x="7790" y="629"/>
                  </a:lnTo>
                  <a:lnTo>
                    <a:pt x="7805" y="641"/>
                  </a:lnTo>
                  <a:lnTo>
                    <a:pt x="7821" y="651"/>
                  </a:lnTo>
                  <a:lnTo>
                    <a:pt x="7839" y="662"/>
                  </a:lnTo>
                  <a:lnTo>
                    <a:pt x="7856" y="670"/>
                  </a:lnTo>
                  <a:lnTo>
                    <a:pt x="7874" y="680"/>
                  </a:lnTo>
                  <a:lnTo>
                    <a:pt x="7894" y="688"/>
                  </a:lnTo>
                  <a:lnTo>
                    <a:pt x="7912" y="695"/>
                  </a:lnTo>
                  <a:lnTo>
                    <a:pt x="7932" y="702"/>
                  </a:lnTo>
                  <a:lnTo>
                    <a:pt x="7951" y="708"/>
                  </a:lnTo>
                  <a:lnTo>
                    <a:pt x="7969" y="712"/>
                  </a:lnTo>
                  <a:lnTo>
                    <a:pt x="7989" y="717"/>
                  </a:lnTo>
                  <a:lnTo>
                    <a:pt x="8007" y="719"/>
                  </a:lnTo>
                  <a:lnTo>
                    <a:pt x="8024" y="721"/>
                  </a:lnTo>
                  <a:lnTo>
                    <a:pt x="8042" y="722"/>
                  </a:lnTo>
                  <a:lnTo>
                    <a:pt x="17280" y="722"/>
                  </a:lnTo>
                  <a:lnTo>
                    <a:pt x="17280" y="315"/>
                  </a:lnTo>
                  <a:close/>
                </a:path>
              </a:pathLst>
            </a:custGeom>
            <a:solidFill>
              <a:srgbClr val="C60C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773729" y="1070881"/>
            <a:ext cx="5360621" cy="120060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44374" y="1061643"/>
            <a:ext cx="651832" cy="654967"/>
            <a:chOff x="-231775" y="-246063"/>
            <a:chExt cx="330200" cy="331788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231775" y="-246063"/>
              <a:ext cx="330200" cy="331788"/>
            </a:xfrm>
            <a:prstGeom prst="rect">
              <a:avLst/>
            </a:prstGeom>
            <a:solidFill>
              <a:srgbClr val="003D6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87313" y="-212725"/>
              <a:ext cx="93663" cy="1238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2"/>
                </a:cxn>
                <a:cxn ang="0">
                  <a:pos x="0" y="223"/>
                </a:cxn>
                <a:cxn ang="0">
                  <a:pos x="0" y="317"/>
                </a:cxn>
                <a:cxn ang="0">
                  <a:pos x="1" y="341"/>
                </a:cxn>
                <a:cxn ang="0">
                  <a:pos x="5" y="356"/>
                </a:cxn>
                <a:cxn ang="0">
                  <a:pos x="11" y="376"/>
                </a:cxn>
                <a:cxn ang="0">
                  <a:pos x="25" y="399"/>
                </a:cxn>
                <a:cxn ang="0">
                  <a:pos x="44" y="422"/>
                </a:cxn>
                <a:cxn ang="0">
                  <a:pos x="72" y="441"/>
                </a:cxn>
                <a:cxn ang="0">
                  <a:pos x="98" y="454"/>
                </a:cxn>
                <a:cxn ang="0">
                  <a:pos x="117" y="461"/>
                </a:cxn>
                <a:cxn ang="0">
                  <a:pos x="140" y="465"/>
                </a:cxn>
                <a:cxn ang="0">
                  <a:pos x="166" y="467"/>
                </a:cxn>
                <a:cxn ang="0">
                  <a:pos x="193" y="467"/>
                </a:cxn>
                <a:cxn ang="0">
                  <a:pos x="218" y="465"/>
                </a:cxn>
                <a:cxn ang="0">
                  <a:pos x="241" y="461"/>
                </a:cxn>
                <a:cxn ang="0">
                  <a:pos x="260" y="454"/>
                </a:cxn>
                <a:cxn ang="0">
                  <a:pos x="286" y="441"/>
                </a:cxn>
                <a:cxn ang="0">
                  <a:pos x="312" y="422"/>
                </a:cxn>
                <a:cxn ang="0">
                  <a:pos x="330" y="399"/>
                </a:cxn>
                <a:cxn ang="0">
                  <a:pos x="343" y="376"/>
                </a:cxn>
                <a:cxn ang="0">
                  <a:pos x="352" y="348"/>
                </a:cxn>
                <a:cxn ang="0">
                  <a:pos x="353" y="144"/>
                </a:cxn>
                <a:cxn ang="0">
                  <a:pos x="237" y="324"/>
                </a:cxn>
                <a:cxn ang="0">
                  <a:pos x="237" y="332"/>
                </a:cxn>
                <a:cxn ang="0">
                  <a:pos x="230" y="345"/>
                </a:cxn>
                <a:cxn ang="0">
                  <a:pos x="224" y="350"/>
                </a:cxn>
                <a:cxn ang="0">
                  <a:pos x="213" y="356"/>
                </a:cxn>
                <a:cxn ang="0">
                  <a:pos x="199" y="359"/>
                </a:cxn>
                <a:cxn ang="0">
                  <a:pos x="178" y="360"/>
                </a:cxn>
                <a:cxn ang="0">
                  <a:pos x="158" y="359"/>
                </a:cxn>
                <a:cxn ang="0">
                  <a:pos x="143" y="356"/>
                </a:cxn>
                <a:cxn ang="0">
                  <a:pos x="132" y="350"/>
                </a:cxn>
                <a:cxn ang="0">
                  <a:pos x="125" y="345"/>
                </a:cxn>
                <a:cxn ang="0">
                  <a:pos x="118" y="332"/>
                </a:cxn>
                <a:cxn ang="0">
                  <a:pos x="117" y="323"/>
                </a:cxn>
                <a:cxn ang="0">
                  <a:pos x="0" y="0"/>
                </a:cxn>
              </a:cxnLst>
              <a:rect l="0" t="0" r="r" b="b"/>
              <a:pathLst>
                <a:path w="353" h="467">
                  <a:moveTo>
                    <a:pt x="0" y="0"/>
                  </a:moveTo>
                  <a:lnTo>
                    <a:pt x="0" y="14"/>
                  </a:lnTo>
                  <a:lnTo>
                    <a:pt x="0" y="50"/>
                  </a:lnTo>
                  <a:lnTo>
                    <a:pt x="0" y="102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6"/>
                  </a:lnTo>
                  <a:lnTo>
                    <a:pt x="0" y="317"/>
                  </a:lnTo>
                  <a:lnTo>
                    <a:pt x="0" y="335"/>
                  </a:lnTo>
                  <a:lnTo>
                    <a:pt x="1" y="341"/>
                  </a:lnTo>
                  <a:lnTo>
                    <a:pt x="2" y="348"/>
                  </a:lnTo>
                  <a:lnTo>
                    <a:pt x="5" y="356"/>
                  </a:lnTo>
                  <a:lnTo>
                    <a:pt x="7" y="366"/>
                  </a:lnTo>
                  <a:lnTo>
                    <a:pt x="11" y="376"/>
                  </a:lnTo>
                  <a:lnTo>
                    <a:pt x="17" y="388"/>
                  </a:lnTo>
                  <a:lnTo>
                    <a:pt x="25" y="399"/>
                  </a:lnTo>
                  <a:lnTo>
                    <a:pt x="34" y="410"/>
                  </a:lnTo>
                  <a:lnTo>
                    <a:pt x="44" y="422"/>
                  </a:lnTo>
                  <a:lnTo>
                    <a:pt x="57" y="432"/>
                  </a:lnTo>
                  <a:lnTo>
                    <a:pt x="72" y="441"/>
                  </a:lnTo>
                  <a:lnTo>
                    <a:pt x="89" y="450"/>
                  </a:lnTo>
                  <a:lnTo>
                    <a:pt x="98" y="454"/>
                  </a:lnTo>
                  <a:lnTo>
                    <a:pt x="107" y="457"/>
                  </a:lnTo>
                  <a:lnTo>
                    <a:pt x="117" y="461"/>
                  </a:lnTo>
                  <a:lnTo>
                    <a:pt x="128" y="463"/>
                  </a:lnTo>
                  <a:lnTo>
                    <a:pt x="140" y="465"/>
                  </a:lnTo>
                  <a:lnTo>
                    <a:pt x="152" y="466"/>
                  </a:lnTo>
                  <a:lnTo>
                    <a:pt x="166" y="467"/>
                  </a:lnTo>
                  <a:lnTo>
                    <a:pt x="179" y="467"/>
                  </a:lnTo>
                  <a:lnTo>
                    <a:pt x="193" y="467"/>
                  </a:lnTo>
                  <a:lnTo>
                    <a:pt x="205" y="466"/>
                  </a:lnTo>
                  <a:lnTo>
                    <a:pt x="218" y="465"/>
                  </a:lnTo>
                  <a:lnTo>
                    <a:pt x="229" y="463"/>
                  </a:lnTo>
                  <a:lnTo>
                    <a:pt x="241" y="461"/>
                  </a:lnTo>
                  <a:lnTo>
                    <a:pt x="251" y="457"/>
                  </a:lnTo>
                  <a:lnTo>
                    <a:pt x="260" y="454"/>
                  </a:lnTo>
                  <a:lnTo>
                    <a:pt x="269" y="450"/>
                  </a:lnTo>
                  <a:lnTo>
                    <a:pt x="286" y="441"/>
                  </a:lnTo>
                  <a:lnTo>
                    <a:pt x="300" y="432"/>
                  </a:lnTo>
                  <a:lnTo>
                    <a:pt x="312" y="422"/>
                  </a:lnTo>
                  <a:lnTo>
                    <a:pt x="322" y="410"/>
                  </a:lnTo>
                  <a:lnTo>
                    <a:pt x="330" y="399"/>
                  </a:lnTo>
                  <a:lnTo>
                    <a:pt x="337" y="388"/>
                  </a:lnTo>
                  <a:lnTo>
                    <a:pt x="343" y="376"/>
                  </a:lnTo>
                  <a:lnTo>
                    <a:pt x="346" y="366"/>
                  </a:lnTo>
                  <a:lnTo>
                    <a:pt x="352" y="348"/>
                  </a:lnTo>
                  <a:lnTo>
                    <a:pt x="353" y="337"/>
                  </a:lnTo>
                  <a:lnTo>
                    <a:pt x="353" y="144"/>
                  </a:lnTo>
                  <a:lnTo>
                    <a:pt x="237" y="24"/>
                  </a:lnTo>
                  <a:lnTo>
                    <a:pt x="237" y="324"/>
                  </a:lnTo>
                  <a:lnTo>
                    <a:pt x="237" y="327"/>
                  </a:lnTo>
                  <a:lnTo>
                    <a:pt x="237" y="332"/>
                  </a:lnTo>
                  <a:lnTo>
                    <a:pt x="235" y="338"/>
                  </a:lnTo>
                  <a:lnTo>
                    <a:pt x="230" y="345"/>
                  </a:lnTo>
                  <a:lnTo>
                    <a:pt x="227" y="348"/>
                  </a:lnTo>
                  <a:lnTo>
                    <a:pt x="224" y="350"/>
                  </a:lnTo>
                  <a:lnTo>
                    <a:pt x="219" y="353"/>
                  </a:lnTo>
                  <a:lnTo>
                    <a:pt x="213" y="356"/>
                  </a:lnTo>
                  <a:lnTo>
                    <a:pt x="207" y="357"/>
                  </a:lnTo>
                  <a:lnTo>
                    <a:pt x="199" y="359"/>
                  </a:lnTo>
                  <a:lnTo>
                    <a:pt x="190" y="360"/>
                  </a:lnTo>
                  <a:lnTo>
                    <a:pt x="178" y="360"/>
                  </a:lnTo>
                  <a:lnTo>
                    <a:pt x="168" y="360"/>
                  </a:lnTo>
                  <a:lnTo>
                    <a:pt x="158" y="359"/>
                  </a:lnTo>
                  <a:lnTo>
                    <a:pt x="150" y="357"/>
                  </a:lnTo>
                  <a:lnTo>
                    <a:pt x="143" y="356"/>
                  </a:lnTo>
                  <a:lnTo>
                    <a:pt x="137" y="354"/>
                  </a:lnTo>
                  <a:lnTo>
                    <a:pt x="132" y="350"/>
                  </a:lnTo>
                  <a:lnTo>
                    <a:pt x="128" y="348"/>
                  </a:lnTo>
                  <a:lnTo>
                    <a:pt x="125" y="345"/>
                  </a:lnTo>
                  <a:lnTo>
                    <a:pt x="120" y="338"/>
                  </a:lnTo>
                  <a:lnTo>
                    <a:pt x="118" y="332"/>
                  </a:lnTo>
                  <a:lnTo>
                    <a:pt x="117" y="326"/>
                  </a:lnTo>
                  <a:lnTo>
                    <a:pt x="117" y="323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20638" y="-212725"/>
              <a:ext cx="106363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114"/>
                </a:cxn>
                <a:cxn ang="0">
                  <a:pos x="188" y="114"/>
                </a:cxn>
                <a:cxn ang="0">
                  <a:pos x="188" y="461"/>
                </a:cxn>
                <a:cxn ang="0">
                  <a:pos x="307" y="461"/>
                </a:cxn>
                <a:cxn ang="0">
                  <a:pos x="307" y="114"/>
                </a:cxn>
                <a:cxn ang="0">
                  <a:pos x="399" y="114"/>
                </a:cxn>
                <a:cxn ang="0">
                  <a:pos x="399" y="0"/>
                </a:cxn>
                <a:cxn ang="0">
                  <a:pos x="0" y="0"/>
                </a:cxn>
              </a:cxnLst>
              <a:rect l="0" t="0" r="r" b="b"/>
              <a:pathLst>
                <a:path w="399" h="461">
                  <a:moveTo>
                    <a:pt x="0" y="0"/>
                  </a:moveTo>
                  <a:lnTo>
                    <a:pt x="109" y="114"/>
                  </a:lnTo>
                  <a:lnTo>
                    <a:pt x="188" y="114"/>
                  </a:lnTo>
                  <a:lnTo>
                    <a:pt x="188" y="461"/>
                  </a:lnTo>
                  <a:lnTo>
                    <a:pt x="307" y="461"/>
                  </a:lnTo>
                  <a:lnTo>
                    <a:pt x="307" y="114"/>
                  </a:lnTo>
                  <a:lnTo>
                    <a:pt x="399" y="114"/>
                  </a:lnTo>
                  <a:lnTo>
                    <a:pt x="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217488" y="-214313"/>
              <a:ext cx="141288" cy="125413"/>
            </a:xfrm>
            <a:custGeom>
              <a:avLst/>
              <a:gdLst/>
              <a:ahLst/>
              <a:cxnLst>
                <a:cxn ang="0">
                  <a:pos x="401" y="464"/>
                </a:cxn>
                <a:cxn ang="0">
                  <a:pos x="346" y="274"/>
                </a:cxn>
                <a:cxn ang="0">
                  <a:pos x="354" y="243"/>
                </a:cxn>
                <a:cxn ang="0">
                  <a:pos x="352" y="206"/>
                </a:cxn>
                <a:cxn ang="0">
                  <a:pos x="340" y="171"/>
                </a:cxn>
                <a:cxn ang="0">
                  <a:pos x="318" y="143"/>
                </a:cxn>
                <a:cxn ang="0">
                  <a:pos x="289" y="123"/>
                </a:cxn>
                <a:cxn ang="0">
                  <a:pos x="255" y="111"/>
                </a:cxn>
                <a:cxn ang="0">
                  <a:pos x="218" y="109"/>
                </a:cxn>
                <a:cxn ang="0">
                  <a:pos x="184" y="118"/>
                </a:cxn>
                <a:cxn ang="0">
                  <a:pos x="155" y="137"/>
                </a:cxn>
                <a:cxn ang="0">
                  <a:pos x="131" y="164"/>
                </a:cxn>
                <a:cxn ang="0">
                  <a:pos x="116" y="195"/>
                </a:cxn>
                <a:cxn ang="0">
                  <a:pos x="110" y="232"/>
                </a:cxn>
                <a:cxn ang="0">
                  <a:pos x="116" y="268"/>
                </a:cxn>
                <a:cxn ang="0">
                  <a:pos x="132" y="299"/>
                </a:cxn>
                <a:cxn ang="0">
                  <a:pos x="155" y="325"/>
                </a:cxn>
                <a:cxn ang="0">
                  <a:pos x="185" y="343"/>
                </a:cxn>
                <a:cxn ang="0">
                  <a:pos x="220" y="352"/>
                </a:cxn>
                <a:cxn ang="0">
                  <a:pos x="255" y="351"/>
                </a:cxn>
                <a:cxn ang="0">
                  <a:pos x="329" y="431"/>
                </a:cxn>
                <a:cxn ang="0">
                  <a:pos x="320" y="457"/>
                </a:cxn>
                <a:cxn ang="0">
                  <a:pos x="277" y="468"/>
                </a:cxn>
                <a:cxn ang="0">
                  <a:pos x="233" y="472"/>
                </a:cxn>
                <a:cxn ang="0">
                  <a:pos x="197" y="469"/>
                </a:cxn>
                <a:cxn ang="0">
                  <a:pos x="163" y="461"/>
                </a:cxn>
                <a:cxn ang="0">
                  <a:pos x="131" y="448"/>
                </a:cxn>
                <a:cxn ang="0">
                  <a:pos x="101" y="430"/>
                </a:cxn>
                <a:cxn ang="0">
                  <a:pos x="53" y="383"/>
                </a:cxn>
                <a:cxn ang="0">
                  <a:pos x="18" y="324"/>
                </a:cxn>
                <a:cxn ang="0">
                  <a:pos x="3" y="268"/>
                </a:cxn>
                <a:cxn ang="0">
                  <a:pos x="0" y="233"/>
                </a:cxn>
                <a:cxn ang="0">
                  <a:pos x="3" y="198"/>
                </a:cxn>
                <a:cxn ang="0">
                  <a:pos x="18" y="143"/>
                </a:cxn>
                <a:cxn ang="0">
                  <a:pos x="54" y="85"/>
                </a:cxn>
                <a:cxn ang="0">
                  <a:pos x="104" y="40"/>
                </a:cxn>
                <a:cxn ang="0">
                  <a:pos x="155" y="13"/>
                </a:cxn>
                <a:cxn ang="0">
                  <a:pos x="188" y="4"/>
                </a:cxn>
                <a:cxn ang="0">
                  <a:pos x="224" y="0"/>
                </a:cxn>
                <a:cxn ang="0">
                  <a:pos x="260" y="1"/>
                </a:cxn>
                <a:cxn ang="0">
                  <a:pos x="297" y="7"/>
                </a:cxn>
                <a:cxn ang="0">
                  <a:pos x="329" y="18"/>
                </a:cxn>
                <a:cxn ang="0">
                  <a:pos x="387" y="54"/>
                </a:cxn>
                <a:cxn ang="0">
                  <a:pos x="433" y="106"/>
                </a:cxn>
                <a:cxn ang="0">
                  <a:pos x="459" y="157"/>
                </a:cxn>
                <a:cxn ang="0">
                  <a:pos x="468" y="191"/>
                </a:cxn>
                <a:cxn ang="0">
                  <a:pos x="472" y="226"/>
                </a:cxn>
                <a:cxn ang="0">
                  <a:pos x="469" y="277"/>
                </a:cxn>
                <a:cxn ang="0">
                  <a:pos x="453" y="329"/>
                </a:cxn>
                <a:cxn ang="0">
                  <a:pos x="435" y="364"/>
                </a:cxn>
              </a:cxnLst>
              <a:rect l="0" t="0" r="r" b="b"/>
              <a:pathLst>
                <a:path w="533" h="472">
                  <a:moveTo>
                    <a:pt x="435" y="364"/>
                  </a:moveTo>
                  <a:lnTo>
                    <a:pt x="533" y="464"/>
                  </a:lnTo>
                  <a:lnTo>
                    <a:pt x="401" y="464"/>
                  </a:lnTo>
                  <a:lnTo>
                    <a:pt x="186" y="239"/>
                  </a:lnTo>
                  <a:lnTo>
                    <a:pt x="312" y="239"/>
                  </a:lnTo>
                  <a:lnTo>
                    <a:pt x="346" y="274"/>
                  </a:lnTo>
                  <a:lnTo>
                    <a:pt x="350" y="265"/>
                  </a:lnTo>
                  <a:lnTo>
                    <a:pt x="353" y="254"/>
                  </a:lnTo>
                  <a:lnTo>
                    <a:pt x="354" y="243"/>
                  </a:lnTo>
                  <a:lnTo>
                    <a:pt x="356" y="231"/>
                  </a:lnTo>
                  <a:lnTo>
                    <a:pt x="354" y="217"/>
                  </a:lnTo>
                  <a:lnTo>
                    <a:pt x="352" y="206"/>
                  </a:lnTo>
                  <a:lnTo>
                    <a:pt x="349" y="193"/>
                  </a:lnTo>
                  <a:lnTo>
                    <a:pt x="345" y="182"/>
                  </a:lnTo>
                  <a:lnTo>
                    <a:pt x="340" y="171"/>
                  </a:lnTo>
                  <a:lnTo>
                    <a:pt x="333" y="161"/>
                  </a:lnTo>
                  <a:lnTo>
                    <a:pt x="326" y="152"/>
                  </a:lnTo>
                  <a:lnTo>
                    <a:pt x="318" y="143"/>
                  </a:lnTo>
                  <a:lnTo>
                    <a:pt x="309" y="136"/>
                  </a:lnTo>
                  <a:lnTo>
                    <a:pt x="299" y="129"/>
                  </a:lnTo>
                  <a:lnTo>
                    <a:pt x="289" y="123"/>
                  </a:lnTo>
                  <a:lnTo>
                    <a:pt x="278" y="118"/>
                  </a:lnTo>
                  <a:lnTo>
                    <a:pt x="267" y="113"/>
                  </a:lnTo>
                  <a:lnTo>
                    <a:pt x="255" y="111"/>
                  </a:lnTo>
                  <a:lnTo>
                    <a:pt x="243" y="109"/>
                  </a:lnTo>
                  <a:lnTo>
                    <a:pt x="231" y="109"/>
                  </a:lnTo>
                  <a:lnTo>
                    <a:pt x="218" y="109"/>
                  </a:lnTo>
                  <a:lnTo>
                    <a:pt x="207" y="111"/>
                  </a:lnTo>
                  <a:lnTo>
                    <a:pt x="194" y="115"/>
                  </a:lnTo>
                  <a:lnTo>
                    <a:pt x="184" y="118"/>
                  </a:lnTo>
                  <a:lnTo>
                    <a:pt x="174" y="124"/>
                  </a:lnTo>
                  <a:lnTo>
                    <a:pt x="164" y="131"/>
                  </a:lnTo>
                  <a:lnTo>
                    <a:pt x="155" y="137"/>
                  </a:lnTo>
                  <a:lnTo>
                    <a:pt x="146" y="145"/>
                  </a:lnTo>
                  <a:lnTo>
                    <a:pt x="138" y="154"/>
                  </a:lnTo>
                  <a:lnTo>
                    <a:pt x="131" y="164"/>
                  </a:lnTo>
                  <a:lnTo>
                    <a:pt x="125" y="174"/>
                  </a:lnTo>
                  <a:lnTo>
                    <a:pt x="121" y="184"/>
                  </a:lnTo>
                  <a:lnTo>
                    <a:pt x="116" y="195"/>
                  </a:lnTo>
                  <a:lnTo>
                    <a:pt x="114" y="208"/>
                  </a:lnTo>
                  <a:lnTo>
                    <a:pt x="112" y="219"/>
                  </a:lnTo>
                  <a:lnTo>
                    <a:pt x="110" y="232"/>
                  </a:lnTo>
                  <a:lnTo>
                    <a:pt x="112" y="244"/>
                  </a:lnTo>
                  <a:lnTo>
                    <a:pt x="114" y="256"/>
                  </a:lnTo>
                  <a:lnTo>
                    <a:pt x="116" y="268"/>
                  </a:lnTo>
                  <a:lnTo>
                    <a:pt x="121" y="278"/>
                  </a:lnTo>
                  <a:lnTo>
                    <a:pt x="125" y="290"/>
                  </a:lnTo>
                  <a:lnTo>
                    <a:pt x="132" y="299"/>
                  </a:lnTo>
                  <a:lnTo>
                    <a:pt x="139" y="309"/>
                  </a:lnTo>
                  <a:lnTo>
                    <a:pt x="147" y="317"/>
                  </a:lnTo>
                  <a:lnTo>
                    <a:pt x="155" y="325"/>
                  </a:lnTo>
                  <a:lnTo>
                    <a:pt x="165" y="332"/>
                  </a:lnTo>
                  <a:lnTo>
                    <a:pt x="175" y="339"/>
                  </a:lnTo>
                  <a:lnTo>
                    <a:pt x="185" y="343"/>
                  </a:lnTo>
                  <a:lnTo>
                    <a:pt x="197" y="348"/>
                  </a:lnTo>
                  <a:lnTo>
                    <a:pt x="208" y="351"/>
                  </a:lnTo>
                  <a:lnTo>
                    <a:pt x="220" y="352"/>
                  </a:lnTo>
                  <a:lnTo>
                    <a:pt x="233" y="353"/>
                  </a:lnTo>
                  <a:lnTo>
                    <a:pt x="243" y="352"/>
                  </a:lnTo>
                  <a:lnTo>
                    <a:pt x="255" y="351"/>
                  </a:lnTo>
                  <a:lnTo>
                    <a:pt x="269" y="365"/>
                  </a:lnTo>
                  <a:lnTo>
                    <a:pt x="300" y="398"/>
                  </a:lnTo>
                  <a:lnTo>
                    <a:pt x="329" y="431"/>
                  </a:lnTo>
                  <a:lnTo>
                    <a:pt x="343" y="445"/>
                  </a:lnTo>
                  <a:lnTo>
                    <a:pt x="333" y="451"/>
                  </a:lnTo>
                  <a:lnTo>
                    <a:pt x="320" y="457"/>
                  </a:lnTo>
                  <a:lnTo>
                    <a:pt x="307" y="461"/>
                  </a:lnTo>
                  <a:lnTo>
                    <a:pt x="292" y="466"/>
                  </a:lnTo>
                  <a:lnTo>
                    <a:pt x="277" y="468"/>
                  </a:lnTo>
                  <a:lnTo>
                    <a:pt x="262" y="470"/>
                  </a:lnTo>
                  <a:lnTo>
                    <a:pt x="248" y="472"/>
                  </a:lnTo>
                  <a:lnTo>
                    <a:pt x="233" y="472"/>
                  </a:lnTo>
                  <a:lnTo>
                    <a:pt x="220" y="472"/>
                  </a:lnTo>
                  <a:lnTo>
                    <a:pt x="209" y="470"/>
                  </a:lnTo>
                  <a:lnTo>
                    <a:pt x="197" y="469"/>
                  </a:lnTo>
                  <a:lnTo>
                    <a:pt x="185" y="467"/>
                  </a:lnTo>
                  <a:lnTo>
                    <a:pt x="174" y="465"/>
                  </a:lnTo>
                  <a:lnTo>
                    <a:pt x="163" y="461"/>
                  </a:lnTo>
                  <a:lnTo>
                    <a:pt x="152" y="457"/>
                  </a:lnTo>
                  <a:lnTo>
                    <a:pt x="141" y="452"/>
                  </a:lnTo>
                  <a:lnTo>
                    <a:pt x="131" y="448"/>
                  </a:lnTo>
                  <a:lnTo>
                    <a:pt x="121" y="442"/>
                  </a:lnTo>
                  <a:lnTo>
                    <a:pt x="112" y="436"/>
                  </a:lnTo>
                  <a:lnTo>
                    <a:pt x="101" y="430"/>
                  </a:lnTo>
                  <a:lnTo>
                    <a:pt x="84" y="416"/>
                  </a:lnTo>
                  <a:lnTo>
                    <a:pt x="67" y="400"/>
                  </a:lnTo>
                  <a:lnTo>
                    <a:pt x="53" y="383"/>
                  </a:lnTo>
                  <a:lnTo>
                    <a:pt x="39" y="365"/>
                  </a:lnTo>
                  <a:lnTo>
                    <a:pt x="28" y="345"/>
                  </a:lnTo>
                  <a:lnTo>
                    <a:pt x="18" y="324"/>
                  </a:lnTo>
                  <a:lnTo>
                    <a:pt x="11" y="302"/>
                  </a:lnTo>
                  <a:lnTo>
                    <a:pt x="5" y="281"/>
                  </a:lnTo>
                  <a:lnTo>
                    <a:pt x="3" y="268"/>
                  </a:lnTo>
                  <a:lnTo>
                    <a:pt x="1" y="257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1" y="210"/>
                  </a:lnTo>
                  <a:lnTo>
                    <a:pt x="3" y="198"/>
                  </a:lnTo>
                  <a:lnTo>
                    <a:pt x="5" y="186"/>
                  </a:lnTo>
                  <a:lnTo>
                    <a:pt x="11" y="165"/>
                  </a:lnTo>
                  <a:lnTo>
                    <a:pt x="18" y="143"/>
                  </a:lnTo>
                  <a:lnTo>
                    <a:pt x="29" y="123"/>
                  </a:lnTo>
                  <a:lnTo>
                    <a:pt x="40" y="103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4" y="40"/>
                  </a:lnTo>
                  <a:lnTo>
                    <a:pt x="123" y="28"/>
                  </a:lnTo>
                  <a:lnTo>
                    <a:pt x="143" y="18"/>
                  </a:lnTo>
                  <a:lnTo>
                    <a:pt x="155" y="13"/>
                  </a:lnTo>
                  <a:lnTo>
                    <a:pt x="165" y="10"/>
                  </a:lnTo>
                  <a:lnTo>
                    <a:pt x="176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4" y="0"/>
                  </a:lnTo>
                  <a:lnTo>
                    <a:pt x="236" y="0"/>
                  </a:lnTo>
                  <a:lnTo>
                    <a:pt x="249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4" y="4"/>
                  </a:lnTo>
                  <a:lnTo>
                    <a:pt x="297" y="7"/>
                  </a:lnTo>
                  <a:lnTo>
                    <a:pt x="307" y="10"/>
                  </a:lnTo>
                  <a:lnTo>
                    <a:pt x="318" y="13"/>
                  </a:lnTo>
                  <a:lnTo>
                    <a:pt x="329" y="18"/>
                  </a:lnTo>
                  <a:lnTo>
                    <a:pt x="350" y="28"/>
                  </a:lnTo>
                  <a:lnTo>
                    <a:pt x="369" y="41"/>
                  </a:lnTo>
                  <a:lnTo>
                    <a:pt x="387" y="54"/>
                  </a:lnTo>
                  <a:lnTo>
                    <a:pt x="404" y="69"/>
                  </a:lnTo>
                  <a:lnTo>
                    <a:pt x="419" y="86"/>
                  </a:lnTo>
                  <a:lnTo>
                    <a:pt x="433" y="106"/>
                  </a:lnTo>
                  <a:lnTo>
                    <a:pt x="445" y="125"/>
                  </a:lnTo>
                  <a:lnTo>
                    <a:pt x="454" y="145"/>
                  </a:lnTo>
                  <a:lnTo>
                    <a:pt x="459" y="157"/>
                  </a:lnTo>
                  <a:lnTo>
                    <a:pt x="462" y="167"/>
                  </a:lnTo>
                  <a:lnTo>
                    <a:pt x="466" y="178"/>
                  </a:lnTo>
                  <a:lnTo>
                    <a:pt x="468" y="191"/>
                  </a:lnTo>
                  <a:lnTo>
                    <a:pt x="470" y="202"/>
                  </a:lnTo>
                  <a:lnTo>
                    <a:pt x="471" y="214"/>
                  </a:lnTo>
                  <a:lnTo>
                    <a:pt x="472" y="226"/>
                  </a:lnTo>
                  <a:lnTo>
                    <a:pt x="472" y="239"/>
                  </a:lnTo>
                  <a:lnTo>
                    <a:pt x="472" y="258"/>
                  </a:lnTo>
                  <a:lnTo>
                    <a:pt x="469" y="277"/>
                  </a:lnTo>
                  <a:lnTo>
                    <a:pt x="464" y="297"/>
                  </a:lnTo>
                  <a:lnTo>
                    <a:pt x="459" y="314"/>
                  </a:lnTo>
                  <a:lnTo>
                    <a:pt x="453" y="329"/>
                  </a:lnTo>
                  <a:lnTo>
                    <a:pt x="446" y="343"/>
                  </a:lnTo>
                  <a:lnTo>
                    <a:pt x="441" y="355"/>
                  </a:lnTo>
                  <a:lnTo>
                    <a:pt x="435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21" name="Picture 20" descr="real world.png"/>
          <p:cNvPicPr>
            <a:picLocks noChangeAspect="1"/>
          </p:cNvPicPr>
          <p:nvPr userDrawn="1"/>
        </p:nvPicPr>
        <p:blipFill>
          <a:blip r:embed="rId2" cstate="print"/>
          <a:srcRect r="17093"/>
          <a:stretch>
            <a:fillRect/>
          </a:stretch>
        </p:blipFill>
        <p:spPr>
          <a:xfrm>
            <a:off x="1035291" y="5979526"/>
            <a:ext cx="2466866" cy="4727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809724" y="5060091"/>
            <a:ext cx="5317252" cy="977852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371613" y="582574"/>
            <a:ext cx="185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 smtClean="0">
                <a:solidFill>
                  <a:srgbClr val="00467F"/>
                </a:solidFill>
                <a:latin typeface="Arial" pitchFamily="34" charset="0"/>
                <a:cs typeface="Arial" pitchFamily="34" charset="0"/>
              </a:rPr>
              <a:t>www.tils.qut.edu.au</a:t>
            </a:r>
            <a:endParaRPr lang="en-AU" sz="1400" b="1" dirty="0">
              <a:solidFill>
                <a:srgbClr val="0046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division nam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36170" y="312057"/>
            <a:ext cx="7424059" cy="28451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881"/>
            <a:ext cx="2057400" cy="545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881"/>
            <a:ext cx="6019800" cy="545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861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221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2532"/>
            <a:ext cx="4038600" cy="42563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2532"/>
            <a:ext cx="4038600" cy="42563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0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5208"/>
            <a:ext cx="5111750" cy="55471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17258"/>
            <a:ext cx="3008313" cy="4377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79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13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4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8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1414"/>
            <a:ext cx="8229600" cy="3944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1D11-5AD7-43F9-8F6A-DE04FB1C7D03}" type="datetimeFigureOut">
              <a:rPr lang="en-US" smtClean="0"/>
              <a:pPr/>
              <a:t>10/13/2011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tils stripe.wm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337486"/>
            <a:ext cx="9144000" cy="3846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827582" y="498280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www.tils.qut.edu.au</a:t>
            </a:r>
            <a:endParaRPr lang="en-A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zoom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67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.whitaker@qut.edu.au" TargetMode="External"/><Relationship Id="rId2" Type="http://schemas.openxmlformats.org/officeDocument/2006/relationships/hyperlink" Target="mailto:p.kent@qut.edu.a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Cooperation, Collaboration &amp; Consolidation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-231775" y="-246063"/>
            <a:ext cx="4803775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758667" y="6319157"/>
            <a:ext cx="275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>
                    <a:lumMod val="50000"/>
                  </a:schemeClr>
                </a:solidFill>
              </a:rPr>
              <a:t>CRICOS No. 00213J</a:t>
            </a:r>
            <a:endParaRPr lang="en-A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038"/>
            <a:ext cx="8143875" cy="8572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Challenges – The Melbourne Cup Day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3210"/>
            <a:ext cx="8143875" cy="15122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dirty="0" smtClean="0"/>
              <a:t>Note to self: SCCM OSD is very </a:t>
            </a:r>
            <a:r>
              <a:rPr lang="en-AU" dirty="0" err="1" smtClean="0"/>
              <a:t>very</a:t>
            </a:r>
            <a:r>
              <a:rPr lang="en-AU" dirty="0" smtClean="0"/>
              <a:t> </a:t>
            </a:r>
            <a:r>
              <a:rPr lang="en-AU" dirty="0" err="1" smtClean="0"/>
              <a:t>very</a:t>
            </a:r>
            <a:r>
              <a:rPr lang="en-AU" dirty="0" smtClean="0"/>
              <a:t> </a:t>
            </a:r>
            <a:r>
              <a:rPr lang="en-AU" dirty="0" err="1" smtClean="0"/>
              <a:t>very</a:t>
            </a:r>
            <a:r>
              <a:rPr lang="en-AU" dirty="0" smtClean="0"/>
              <a:t> </a:t>
            </a:r>
            <a:r>
              <a:rPr lang="en-AU" dirty="0" err="1" smtClean="0"/>
              <a:t>very</a:t>
            </a:r>
            <a:r>
              <a:rPr lang="en-AU" dirty="0" smtClean="0"/>
              <a:t> </a:t>
            </a:r>
            <a:r>
              <a:rPr lang="en-AU" dirty="0" err="1" smtClean="0"/>
              <a:t>very</a:t>
            </a:r>
            <a:r>
              <a:rPr lang="en-AU" dirty="0" smtClean="0"/>
              <a:t> efficient.</a:t>
            </a:r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80954" y="2901824"/>
            <a:ext cx="7244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2400" b="1" dirty="0" smtClean="0">
                <a:solidFill>
                  <a:schemeClr val="tx2"/>
                </a:solidFill>
              </a:rPr>
              <a:t>Be very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</a:t>
            </a:r>
            <a:r>
              <a:rPr lang="en-AU" sz="2400" b="1" dirty="0" err="1" smtClean="0">
                <a:solidFill>
                  <a:schemeClr val="tx2"/>
                </a:solidFill>
              </a:rPr>
              <a:t>very</a:t>
            </a:r>
            <a:r>
              <a:rPr lang="en-AU" sz="2400" b="1" dirty="0" smtClean="0">
                <a:solidFill>
                  <a:schemeClr val="tx2"/>
                </a:solidFill>
              </a:rPr>
              <a:t> careful!</a:t>
            </a:r>
          </a:p>
          <a:p>
            <a:pPr algn="ctr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F:\_presentation\melbourne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217" y="3450298"/>
            <a:ext cx="3048000" cy="21183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39" y="656688"/>
            <a:ext cx="8143875" cy="857250"/>
          </a:xfrm>
        </p:spPr>
        <p:txBody>
          <a:bodyPr/>
          <a:lstStyle/>
          <a:p>
            <a:r>
              <a:rPr lang="en-AU" dirty="0" smtClean="0"/>
              <a:t>Expect the unexpected</a:t>
            </a:r>
            <a:endParaRPr lang="en-US" dirty="0"/>
          </a:p>
        </p:txBody>
      </p:sp>
      <p:pic>
        <p:nvPicPr>
          <p:cNvPr id="3" name="Picture 2" descr="F:\_presentation\q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592" y="1450077"/>
            <a:ext cx="6761705" cy="45232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_presentation\floo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82" y="1064132"/>
            <a:ext cx="8594010" cy="502949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_presentation\flo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00" y="845471"/>
            <a:ext cx="8418314" cy="56149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_presentation\fl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3" y="871536"/>
            <a:ext cx="8522791" cy="568475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0913"/>
            <a:ext cx="8143875" cy="857250"/>
          </a:xfrm>
        </p:spPr>
        <p:txBody>
          <a:bodyPr/>
          <a:lstStyle/>
          <a:p>
            <a:r>
              <a:rPr lang="en-AU" dirty="0" smtClean="0"/>
              <a:t>Semester 1 2011 success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75" y="2473221"/>
            <a:ext cx="5995115" cy="15122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AU" dirty="0" smtClean="0"/>
              <a:t>SCCM much more robust than previous solution</a:t>
            </a:r>
          </a:p>
          <a:p>
            <a:pPr>
              <a:buNone/>
            </a:pPr>
            <a:r>
              <a:rPr lang="en-AU" dirty="0" smtClean="0"/>
              <a:t>Greater cooperation from ITS departments in troubleshooting</a:t>
            </a:r>
          </a:p>
          <a:p>
            <a:pPr>
              <a:buNone/>
            </a:pPr>
            <a:r>
              <a:rPr lang="en-AU" dirty="0" smtClean="0"/>
              <a:t>By week 1,all labs deployed less BEE Faculty labs by request</a:t>
            </a:r>
          </a:p>
        </p:txBody>
      </p:sp>
      <p:pic>
        <p:nvPicPr>
          <p:cNvPr id="4" name="Picture 3" descr="view detail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669" y="3542684"/>
            <a:ext cx="2503331" cy="250333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038"/>
            <a:ext cx="8143875" cy="857250"/>
          </a:xfrm>
        </p:spPr>
        <p:txBody>
          <a:bodyPr/>
          <a:lstStyle/>
          <a:p>
            <a:r>
              <a:rPr lang="en-AU" dirty="0" smtClean="0"/>
              <a:t>Post-install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1335"/>
            <a:ext cx="8143875" cy="15122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AU" dirty="0" smtClean="0"/>
              <a:t>IE default security settings higher than expected on internal sites</a:t>
            </a:r>
          </a:p>
          <a:p>
            <a:pPr>
              <a:buNone/>
            </a:pPr>
            <a:r>
              <a:rPr lang="en-AU" dirty="0" err="1" smtClean="0"/>
              <a:t>Thinapp</a:t>
            </a:r>
            <a:r>
              <a:rPr lang="en-AU" dirty="0" smtClean="0"/>
              <a:t> Firefox unstable with some </a:t>
            </a:r>
            <a:r>
              <a:rPr lang="en-AU" dirty="0" err="1" smtClean="0"/>
              <a:t>filetypes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Slow logins</a:t>
            </a:r>
          </a:p>
          <a:p>
            <a:pPr>
              <a:buNone/>
            </a:pPr>
            <a:r>
              <a:rPr lang="en-AU" dirty="0" smtClean="0"/>
              <a:t>Printer mapping inconsistent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7261" y="873345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Current status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0013" y="3999550"/>
            <a:ext cx="8773987" cy="126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 staff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start of semester panic – planned rollout of applications, not images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Able to be responsive to changes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Work/life balance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70013" y="1564401"/>
            <a:ext cx="8773987" cy="13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»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AU" sz="1600" dirty="0" smtClean="0">
                <a:latin typeface="Arial" charset="0"/>
                <a:cs typeface="Arial" charset="0"/>
              </a:rPr>
              <a:t>Well managed environment</a:t>
            </a:r>
          </a:p>
          <a:p>
            <a:pPr lvl="2">
              <a:buFont typeface="Arial" pitchFamily="34" charset="0"/>
              <a:buChar char="•"/>
            </a:pPr>
            <a:r>
              <a:rPr lang="en-AU" sz="1600" dirty="0" smtClean="0">
                <a:latin typeface="Arial" charset="0"/>
                <a:cs typeface="Arial" charset="0"/>
              </a:rPr>
              <a:t>Security updates / non-critical applications applied during regular maintenance</a:t>
            </a:r>
          </a:p>
          <a:p>
            <a:pPr lvl="2">
              <a:buFont typeface="Arial" pitchFamily="34" charset="0"/>
              <a:buChar char="•"/>
            </a:pPr>
            <a:r>
              <a:rPr lang="en-AU" sz="1600" dirty="0" smtClean="0">
                <a:latin typeface="Arial" charset="0"/>
                <a:cs typeface="Arial" charset="0"/>
              </a:rPr>
              <a:t>Urgent applications can be installed immediately (30 minute max contact time)</a:t>
            </a:r>
          </a:p>
          <a:p>
            <a:pPr marL="1371600" lvl="3" indent="0">
              <a:buNone/>
            </a:pPr>
            <a:endParaRPr lang="en-AU" dirty="0" smtClean="0">
              <a:latin typeface="Arial" charset="0"/>
              <a:cs typeface="Arial" charset="0"/>
            </a:endParaRPr>
          </a:p>
          <a:p>
            <a:pPr marL="857250" lvl="2" indent="0">
              <a:buFont typeface="Arial" charset="0"/>
              <a:buNone/>
            </a:pP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0012" y="2730294"/>
            <a:ext cx="7528273" cy="1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»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AU" sz="1600" dirty="0" smtClean="0">
                <a:latin typeface="Arial" charset="0"/>
                <a:cs typeface="Arial" charset="0"/>
              </a:rPr>
              <a:t>Teaching staff</a:t>
            </a:r>
          </a:p>
          <a:p>
            <a:pPr lvl="2"/>
            <a:r>
              <a:rPr lang="en-AU" sz="1600" dirty="0" smtClean="0">
                <a:latin typeface="Arial" charset="0"/>
                <a:cs typeface="Arial" charset="0"/>
              </a:rPr>
              <a:t>Call for software no longer required</a:t>
            </a:r>
          </a:p>
          <a:p>
            <a:pPr lvl="2"/>
            <a:r>
              <a:rPr lang="en-AU" sz="1600" dirty="0" smtClean="0">
                <a:latin typeface="Arial" charset="0"/>
                <a:cs typeface="Arial" charset="0"/>
              </a:rPr>
              <a:t>Existing packages deployed within 24 hours</a:t>
            </a:r>
          </a:p>
          <a:p>
            <a:pPr lvl="2"/>
            <a:r>
              <a:rPr lang="en-AU" sz="1600" dirty="0" smtClean="0">
                <a:latin typeface="Arial" charset="0"/>
                <a:cs typeface="Arial" charset="0"/>
              </a:rPr>
              <a:t>Applications requiring packaging 1-2 weeks lead time</a:t>
            </a:r>
          </a:p>
          <a:p>
            <a:pPr lvl="2"/>
            <a:endParaRPr lang="en-AU" sz="1400" dirty="0" smtClean="0">
              <a:latin typeface="Arial" charset="0"/>
              <a:cs typeface="Arial" charset="0"/>
            </a:endParaRPr>
          </a:p>
          <a:p>
            <a:pPr lvl="3"/>
            <a:endParaRPr lang="en-AU" dirty="0" smtClean="0">
              <a:latin typeface="Arial" charset="0"/>
              <a:cs typeface="Arial" charset="0"/>
            </a:endParaRPr>
          </a:p>
          <a:p>
            <a:pPr marL="857250" lvl="2" indent="0">
              <a:buFont typeface="Arial" charset="0"/>
              <a:buNone/>
            </a:pPr>
            <a:endParaRPr lang="en-A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80288"/>
            <a:ext cx="814387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Thankyou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74460"/>
            <a:ext cx="8143875" cy="29559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Phillip Kent </a:t>
            </a: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p.kent@qut.edu.au</a:t>
            </a:r>
            <a:endParaRPr kumimoji="0" lang="en-AU" sz="2400" b="0" i="0" u="none" strike="noStrike" kern="1200" cap="none" spc="0" normalizeH="0" baseline="0" noProof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Adrian Whitaker </a:t>
            </a: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a.whitaker@qut.edu.au</a:t>
            </a: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454" y="990395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An imperfect process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48187" y="2184194"/>
            <a:ext cx="4559121" cy="332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 software requests must be collated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Last minute re-imaging of labs/MELTS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EVERY</a:t>
            </a: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software request is on the critical path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Late software requests difficult to accommodate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Changes to the images difficult to accommodate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Staff Burnout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0" y="2053564"/>
            <a:ext cx="3780888" cy="291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2413835"/>
            <a:ext cx="8143875" cy="295592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08" y="2122365"/>
            <a:ext cx="2560320" cy="34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03808" y="1488244"/>
            <a:ext cx="5969358" cy="3940935"/>
          </a:xfrm>
          <a:prstGeom prst="cloudCallout">
            <a:avLst>
              <a:gd name="adj1" fmla="val -61132"/>
              <a:gd name="adj2" fmla="val -22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46576"/>
            <a:ext cx="8143875" cy="77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Addressing the Problem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31465" y="1784458"/>
            <a:ext cx="4977684" cy="1513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do we manage the labs and MELTS for 40000 students, 5000 staff and keep the environment well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maintained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63662" y="3314070"/>
            <a:ext cx="4977684" cy="13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»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AU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How do we provide applications and updates in a  responsive way?</a:t>
            </a:r>
          </a:p>
          <a:p>
            <a:pPr marL="457200" lvl="1" indent="0">
              <a:buFont typeface="Arial" charset="0"/>
              <a:buNone/>
            </a:pPr>
            <a:r>
              <a:rPr lang="en-AU" dirty="0" smtClean="0"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0913"/>
            <a:ext cx="8143875" cy="857250"/>
          </a:xfrm>
        </p:spPr>
        <p:txBody>
          <a:bodyPr/>
          <a:lstStyle/>
          <a:p>
            <a:r>
              <a:rPr lang="en-AU" dirty="0" smtClean="0"/>
              <a:t>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485085"/>
            <a:ext cx="5029200" cy="2656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dirty="0" smtClean="0"/>
              <a:t>Work smarter not harder</a:t>
            </a:r>
          </a:p>
          <a:p>
            <a:r>
              <a:rPr lang="en-AU" dirty="0" smtClean="0">
                <a:latin typeface="Arial" charset="0"/>
                <a:cs typeface="Arial" charset="0"/>
              </a:rPr>
              <a:t>Use common technology across staff and student spaces</a:t>
            </a:r>
          </a:p>
          <a:p>
            <a:r>
              <a:rPr lang="en-AU" dirty="0" smtClean="0"/>
              <a:t>Well managed environment</a:t>
            </a:r>
          </a:p>
          <a:p>
            <a:r>
              <a:rPr lang="en-AU" dirty="0" smtClean="0"/>
              <a:t>Dynamic updating &amp; software installation</a:t>
            </a:r>
          </a:p>
          <a:p>
            <a:r>
              <a:rPr lang="en-AU" dirty="0" smtClean="0"/>
              <a:t>Staff input to process</a:t>
            </a:r>
          </a:p>
          <a:p>
            <a:r>
              <a:rPr lang="en-AU" dirty="0" smtClean="0"/>
              <a:t>Improved Lab team work practices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44" y="2557780"/>
            <a:ext cx="3257282" cy="24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382" y="1262994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Technologies to use..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3662" y="2451734"/>
            <a:ext cx="5067837" cy="265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SCCM 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Automatic OS installation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Package installation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Windows configuration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Repeatable configurations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configurations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Hardware independent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AU" sz="1400" b="0" i="0" u="none" strike="noStrike" kern="1200" cap="none" spc="0" normalizeH="0" baseline="0" noProof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AU" sz="2000" b="0" i="0" u="none" strike="noStrike" kern="1200" cap="none" spc="0" normalizeH="0" baseline="0" noProof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8" y="2451734"/>
            <a:ext cx="3469604" cy="209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54" y="1801177"/>
            <a:ext cx="4743105" cy="351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7078" y="1217049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Technologies to use..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875" y="2304727"/>
            <a:ext cx="4041001" cy="139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Virtual Applications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Vmware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A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ThinApp</a:t>
            </a:r>
            <a:endParaRPr kumimoji="0" lang="en-A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Microsoft App-V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5725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684" y="3336597"/>
            <a:ext cx="4041001" cy="13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–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D6CB6"/>
              </a:buClr>
              <a:buFont typeface="Arial" charset="0"/>
              <a:buChar char="»"/>
              <a:defRPr sz="2000" kern="1200">
                <a:solidFill>
                  <a:srgbClr val="0046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r>
              <a:rPr lang="en-AU" dirty="0" smtClean="0">
                <a:latin typeface="Arial" charset="0"/>
                <a:cs typeface="Arial" charset="0"/>
              </a:rPr>
              <a:t>Automated Installs</a:t>
            </a:r>
          </a:p>
          <a:p>
            <a:pPr lvl="2">
              <a:buFont typeface="Arial" pitchFamily="34" charset="0"/>
              <a:buChar char="•"/>
            </a:pPr>
            <a:r>
              <a:rPr lang="en-AU" sz="1400" dirty="0" smtClean="0">
                <a:latin typeface="Arial" charset="0"/>
                <a:cs typeface="Arial" charset="0"/>
              </a:rPr>
              <a:t>‘Hands off’ installation</a:t>
            </a:r>
          </a:p>
          <a:p>
            <a:pPr lvl="2">
              <a:buFont typeface="Arial" pitchFamily="34" charset="0"/>
              <a:buChar char="•"/>
            </a:pPr>
            <a:r>
              <a:rPr lang="en-AU" sz="1400" dirty="0" smtClean="0">
                <a:latin typeface="Arial" charset="0"/>
                <a:cs typeface="Arial" charset="0"/>
              </a:rPr>
              <a:t>Silent</a:t>
            </a:r>
          </a:p>
          <a:p>
            <a:pPr lvl="2">
              <a:buFont typeface="Arial" pitchFamily="34" charset="0"/>
              <a:buChar char="•"/>
            </a:pPr>
            <a:endParaRPr lang="en-AU" dirty="0" smtClean="0">
              <a:latin typeface="Arial" charset="0"/>
              <a:cs typeface="Arial" charset="0"/>
            </a:endParaRPr>
          </a:p>
          <a:p>
            <a:pPr marL="857250" lvl="2" indent="0">
              <a:buFont typeface="Arial" charset="0"/>
              <a:buNone/>
            </a:pPr>
            <a:endParaRPr lang="en-A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67070" y="2331365"/>
            <a:ext cx="4801807" cy="189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VPro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Every machine connected to power &amp; a network port is manageable,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whether switched on or not.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7" y="2331365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6227" y="1207370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Technologies to use..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7321" y="920555"/>
            <a:ext cx="81438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solidFill>
                  <a:srgbClr val="00467F"/>
                </a:solidFill>
                <a:latin typeface="Arial" charset="0"/>
                <a:ea typeface="+mj-ea"/>
                <a:cs typeface="Arial" charset="0"/>
              </a:rPr>
              <a:t>T</a:t>
            </a:r>
            <a:r>
              <a:rPr kumimoji="0" lang="en-A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echnologies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to use.. (student labs only)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6561" y="3174544"/>
            <a:ext cx="8197403" cy="1427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‘Reboot to restore’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Allows users to be administrators. Changes are removed at next boot.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Reduces support calls/costs to fix incorrect configuration changes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Prevents dynamic updating </a:t>
            </a:r>
            <a:r>
              <a:rPr lang="en-AU" sz="2000" dirty="0" smtClean="0">
                <a:solidFill>
                  <a:srgbClr val="00467F"/>
                </a:solidFill>
                <a:latin typeface="Arial" charset="0"/>
                <a:cs typeface="Arial" charset="0"/>
              </a:rPr>
              <a:t>(unless thawed)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7" y="1932450"/>
            <a:ext cx="4056686" cy="93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038"/>
            <a:ext cx="8143875" cy="857250"/>
          </a:xfrm>
        </p:spPr>
        <p:txBody>
          <a:bodyPr/>
          <a:lstStyle/>
          <a:p>
            <a:r>
              <a:rPr lang="en-AU" dirty="0" smtClean="0"/>
              <a:t>Challenges for the new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8210"/>
            <a:ext cx="8143875" cy="2955924"/>
          </a:xfrm>
        </p:spPr>
        <p:txBody>
          <a:bodyPr/>
          <a:lstStyle/>
          <a:p>
            <a:r>
              <a:rPr lang="en-AU" dirty="0" smtClean="0"/>
              <a:t>Approx 650 applications</a:t>
            </a:r>
          </a:p>
          <a:p>
            <a:endParaRPr lang="en-AU" dirty="0" smtClean="0"/>
          </a:p>
          <a:p>
            <a:r>
              <a:rPr lang="en-AU" dirty="0" smtClean="0"/>
              <a:t>Printer drivers and Windows 7 64-bit</a:t>
            </a:r>
          </a:p>
          <a:p>
            <a:endParaRPr lang="en-AU" dirty="0" smtClean="0"/>
          </a:p>
          <a:p>
            <a:r>
              <a:rPr lang="en-AU" dirty="0" smtClean="0"/>
              <a:t>New Director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389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Cooperation, Collaboration &amp; Consolidation</vt:lpstr>
      <vt:lpstr>Slide 2</vt:lpstr>
      <vt:lpstr>Slide 3</vt:lpstr>
      <vt:lpstr>The Approach</vt:lpstr>
      <vt:lpstr>Slide 5</vt:lpstr>
      <vt:lpstr>Slide 6</vt:lpstr>
      <vt:lpstr>Slide 7</vt:lpstr>
      <vt:lpstr>Slide 8</vt:lpstr>
      <vt:lpstr>Challenges for the new direction</vt:lpstr>
      <vt:lpstr>Challenges – The Melbourne Cup Day Incident</vt:lpstr>
      <vt:lpstr>Expect the unexpected</vt:lpstr>
      <vt:lpstr>Slide 12</vt:lpstr>
      <vt:lpstr>Slide 13</vt:lpstr>
      <vt:lpstr>Slide 14</vt:lpstr>
      <vt:lpstr>Semester 1 2011 success !!</vt:lpstr>
      <vt:lpstr>Post-install challenges</vt:lpstr>
      <vt:lpstr>Slide 17</vt:lpstr>
      <vt:lpstr>Slide 18</vt:lpstr>
    </vt:vector>
  </TitlesOfParts>
  <Company>QUT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koger</dc:creator>
  <cp:lastModifiedBy>claytonm</cp:lastModifiedBy>
  <cp:revision>29</cp:revision>
  <dcterms:created xsi:type="dcterms:W3CDTF">2009-03-16T04:23:46Z</dcterms:created>
  <dcterms:modified xsi:type="dcterms:W3CDTF">2011-10-13T04:28:11Z</dcterms:modified>
</cp:coreProperties>
</file>