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18" r:id="rId3"/>
    <p:sldId id="322" r:id="rId4"/>
    <p:sldId id="319" r:id="rId5"/>
    <p:sldId id="321" r:id="rId6"/>
    <p:sldId id="298" r:id="rId7"/>
    <p:sldId id="317" r:id="rId8"/>
    <p:sldId id="316" r:id="rId9"/>
    <p:sldId id="299" r:id="rId10"/>
    <p:sldId id="296" r:id="rId11"/>
    <p:sldId id="302" r:id="rId12"/>
    <p:sldId id="275" r:id="rId13"/>
    <p:sldId id="277" r:id="rId14"/>
    <p:sldId id="278" r:id="rId15"/>
    <p:sldId id="281" r:id="rId16"/>
    <p:sldId id="309" r:id="rId17"/>
    <p:sldId id="282" r:id="rId18"/>
    <p:sldId id="274" r:id="rId19"/>
    <p:sldId id="294" r:id="rId20"/>
    <p:sldId id="300" r:id="rId21"/>
    <p:sldId id="289" r:id="rId22"/>
    <p:sldId id="303" r:id="rId23"/>
    <p:sldId id="304" r:id="rId24"/>
    <p:sldId id="305" r:id="rId25"/>
    <p:sldId id="325" r:id="rId26"/>
    <p:sldId id="307" r:id="rId27"/>
    <p:sldId id="308" r:id="rId28"/>
    <p:sldId id="291" r:id="rId29"/>
    <p:sldId id="314" r:id="rId30"/>
    <p:sldId id="315" r:id="rId31"/>
    <p:sldId id="287" r:id="rId32"/>
    <p:sldId id="292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46"/>
    <a:srgbClr val="0080C2"/>
    <a:srgbClr val="A7B01B"/>
    <a:srgbClr val="F8971D"/>
    <a:srgbClr val="00909A"/>
    <a:srgbClr val="00467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-96" y="-378"/>
      </p:cViewPr>
      <p:guideLst>
        <p:guide orient="horz" pos="2736"/>
        <p:guide orient="horz" pos="3428"/>
        <p:guide orient="horz" pos="313"/>
        <p:guide orient="horz" pos="3843"/>
        <p:guide pos="2880"/>
        <p:guide pos="1821"/>
        <p:guide pos="4074"/>
        <p:guide pos="5124"/>
        <p:guide pos="660"/>
        <p:guide/>
        <p:guide pos="6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0" y="2593975"/>
            <a:ext cx="9159988" cy="3506788"/>
            <a:chOff x="0" y="2593975"/>
            <a:chExt cx="9159988" cy="350678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auto">
            <a:xfrm>
              <a:off x="0" y="2762250"/>
              <a:ext cx="9151938" cy="3338513"/>
            </a:xfrm>
            <a:prstGeom prst="rect">
              <a:avLst/>
            </a:prstGeom>
            <a:solidFill>
              <a:srgbClr val="0046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1" name="Freeform 27"/>
            <p:cNvSpPr>
              <a:spLocks/>
            </p:cNvSpPr>
            <p:nvPr userDrawn="1"/>
          </p:nvSpPr>
          <p:spPr bwMode="auto">
            <a:xfrm>
              <a:off x="0" y="2593975"/>
              <a:ext cx="9151938" cy="382588"/>
            </a:xfrm>
            <a:custGeom>
              <a:avLst/>
              <a:gdLst/>
              <a:ahLst/>
              <a:cxnLst>
                <a:cxn ang="0">
                  <a:pos x="4189" y="316"/>
                </a:cxn>
                <a:cxn ang="0">
                  <a:pos x="4155" y="313"/>
                </a:cxn>
                <a:cxn ang="0">
                  <a:pos x="4117" y="307"/>
                </a:cxn>
                <a:cxn ang="0">
                  <a:pos x="4079" y="296"/>
                </a:cxn>
                <a:cxn ang="0">
                  <a:pos x="4040" y="282"/>
                </a:cxn>
                <a:cxn ang="0">
                  <a:pos x="4004" y="265"/>
                </a:cxn>
                <a:cxn ang="0">
                  <a:pos x="3969" y="245"/>
                </a:cxn>
                <a:cxn ang="0">
                  <a:pos x="3938" y="224"/>
                </a:cxn>
                <a:cxn ang="0">
                  <a:pos x="3912" y="201"/>
                </a:cxn>
                <a:cxn ang="0">
                  <a:pos x="3813" y="104"/>
                </a:cxn>
                <a:cxn ang="0">
                  <a:pos x="3784" y="81"/>
                </a:cxn>
                <a:cxn ang="0">
                  <a:pos x="3751" y="60"/>
                </a:cxn>
                <a:cxn ang="0">
                  <a:pos x="3715" y="42"/>
                </a:cxn>
                <a:cxn ang="0">
                  <a:pos x="3677" y="26"/>
                </a:cxn>
                <a:cxn ang="0">
                  <a:pos x="3640" y="14"/>
                </a:cxn>
                <a:cxn ang="0">
                  <a:pos x="3601" y="5"/>
                </a:cxn>
                <a:cxn ang="0">
                  <a:pos x="3565" y="1"/>
                </a:cxn>
                <a:cxn ang="0">
                  <a:pos x="0" y="0"/>
                </a:cxn>
                <a:cxn ang="0">
                  <a:pos x="4188" y="406"/>
                </a:cxn>
                <a:cxn ang="0">
                  <a:pos x="4223" y="408"/>
                </a:cxn>
                <a:cxn ang="0">
                  <a:pos x="4261" y="416"/>
                </a:cxn>
                <a:cxn ang="0">
                  <a:pos x="4298" y="427"/>
                </a:cxn>
                <a:cxn ang="0">
                  <a:pos x="4337" y="441"/>
                </a:cxn>
                <a:cxn ang="0">
                  <a:pos x="4374" y="457"/>
                </a:cxn>
                <a:cxn ang="0">
                  <a:pos x="4409" y="476"/>
                </a:cxn>
                <a:cxn ang="0">
                  <a:pos x="4440" y="498"/>
                </a:cxn>
                <a:cxn ang="0">
                  <a:pos x="4466" y="522"/>
                </a:cxn>
                <a:cxn ang="0">
                  <a:pos x="4564" y="619"/>
                </a:cxn>
                <a:cxn ang="0">
                  <a:pos x="4593" y="642"/>
                </a:cxn>
                <a:cxn ang="0">
                  <a:pos x="4627" y="662"/>
                </a:cxn>
                <a:cxn ang="0">
                  <a:pos x="4662" y="680"/>
                </a:cxn>
                <a:cxn ang="0">
                  <a:pos x="4700" y="696"/>
                </a:cxn>
                <a:cxn ang="0">
                  <a:pos x="4738" y="708"/>
                </a:cxn>
                <a:cxn ang="0">
                  <a:pos x="4777" y="717"/>
                </a:cxn>
                <a:cxn ang="0">
                  <a:pos x="4812" y="721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6"/>
                  </a:moveTo>
                  <a:lnTo>
                    <a:pt x="4189" y="316"/>
                  </a:lnTo>
                  <a:lnTo>
                    <a:pt x="4172" y="315"/>
                  </a:lnTo>
                  <a:lnTo>
                    <a:pt x="4155" y="313"/>
                  </a:lnTo>
                  <a:lnTo>
                    <a:pt x="4136" y="311"/>
                  </a:lnTo>
                  <a:lnTo>
                    <a:pt x="4117" y="307"/>
                  </a:lnTo>
                  <a:lnTo>
                    <a:pt x="4098" y="302"/>
                  </a:lnTo>
                  <a:lnTo>
                    <a:pt x="4079" y="296"/>
                  </a:lnTo>
                  <a:lnTo>
                    <a:pt x="4060" y="289"/>
                  </a:lnTo>
                  <a:lnTo>
                    <a:pt x="4040" y="282"/>
                  </a:lnTo>
                  <a:lnTo>
                    <a:pt x="4022" y="274"/>
                  </a:lnTo>
                  <a:lnTo>
                    <a:pt x="4004" y="265"/>
                  </a:lnTo>
                  <a:lnTo>
                    <a:pt x="3986" y="256"/>
                  </a:lnTo>
                  <a:lnTo>
                    <a:pt x="3969" y="245"/>
                  </a:lnTo>
                  <a:lnTo>
                    <a:pt x="3953" y="235"/>
                  </a:lnTo>
                  <a:lnTo>
                    <a:pt x="3938" y="224"/>
                  </a:lnTo>
                  <a:lnTo>
                    <a:pt x="3924" y="213"/>
                  </a:lnTo>
                  <a:lnTo>
                    <a:pt x="3912" y="201"/>
                  </a:lnTo>
                  <a:lnTo>
                    <a:pt x="3825" y="116"/>
                  </a:lnTo>
                  <a:lnTo>
                    <a:pt x="3813" y="104"/>
                  </a:lnTo>
                  <a:lnTo>
                    <a:pt x="3799" y="92"/>
                  </a:lnTo>
                  <a:lnTo>
                    <a:pt x="3784" y="81"/>
                  </a:lnTo>
                  <a:lnTo>
                    <a:pt x="3768" y="70"/>
                  </a:lnTo>
                  <a:lnTo>
                    <a:pt x="3751" y="60"/>
                  </a:lnTo>
                  <a:lnTo>
                    <a:pt x="3734" y="51"/>
                  </a:lnTo>
                  <a:lnTo>
                    <a:pt x="3715" y="42"/>
                  </a:lnTo>
                  <a:lnTo>
                    <a:pt x="3697" y="33"/>
                  </a:lnTo>
                  <a:lnTo>
                    <a:pt x="3677" y="26"/>
                  </a:lnTo>
                  <a:lnTo>
                    <a:pt x="3658" y="19"/>
                  </a:lnTo>
                  <a:lnTo>
                    <a:pt x="3640" y="14"/>
                  </a:lnTo>
                  <a:lnTo>
                    <a:pt x="3620" y="9"/>
                  </a:lnTo>
                  <a:lnTo>
                    <a:pt x="3601" y="5"/>
                  </a:lnTo>
                  <a:lnTo>
                    <a:pt x="3582" y="2"/>
                  </a:lnTo>
                  <a:lnTo>
                    <a:pt x="3565" y="1"/>
                  </a:lnTo>
                  <a:lnTo>
                    <a:pt x="3548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4188" y="406"/>
                  </a:lnTo>
                  <a:lnTo>
                    <a:pt x="4206" y="407"/>
                  </a:lnTo>
                  <a:lnTo>
                    <a:pt x="4223" y="408"/>
                  </a:lnTo>
                  <a:lnTo>
                    <a:pt x="4241" y="411"/>
                  </a:lnTo>
                  <a:lnTo>
                    <a:pt x="4261" y="416"/>
                  </a:lnTo>
                  <a:lnTo>
                    <a:pt x="4280" y="420"/>
                  </a:lnTo>
                  <a:lnTo>
                    <a:pt x="4298" y="427"/>
                  </a:lnTo>
                  <a:lnTo>
                    <a:pt x="4318" y="433"/>
                  </a:lnTo>
                  <a:lnTo>
                    <a:pt x="4337" y="441"/>
                  </a:lnTo>
                  <a:lnTo>
                    <a:pt x="4356" y="448"/>
                  </a:lnTo>
                  <a:lnTo>
                    <a:pt x="4374" y="457"/>
                  </a:lnTo>
                  <a:lnTo>
                    <a:pt x="4391" y="467"/>
                  </a:lnTo>
                  <a:lnTo>
                    <a:pt x="4409" y="476"/>
                  </a:lnTo>
                  <a:lnTo>
                    <a:pt x="4425" y="487"/>
                  </a:lnTo>
                  <a:lnTo>
                    <a:pt x="4440" y="498"/>
                  </a:lnTo>
                  <a:lnTo>
                    <a:pt x="4454" y="510"/>
                  </a:lnTo>
                  <a:lnTo>
                    <a:pt x="4466" y="522"/>
                  </a:lnTo>
                  <a:lnTo>
                    <a:pt x="4552" y="607"/>
                  </a:lnTo>
                  <a:lnTo>
                    <a:pt x="4564" y="619"/>
                  </a:lnTo>
                  <a:lnTo>
                    <a:pt x="4578" y="631"/>
                  </a:lnTo>
                  <a:lnTo>
                    <a:pt x="4593" y="642"/>
                  </a:lnTo>
                  <a:lnTo>
                    <a:pt x="4609" y="652"/>
                  </a:lnTo>
                  <a:lnTo>
                    <a:pt x="4627" y="662"/>
                  </a:lnTo>
                  <a:lnTo>
                    <a:pt x="4644" y="672"/>
                  </a:lnTo>
                  <a:lnTo>
                    <a:pt x="4662" y="680"/>
                  </a:lnTo>
                  <a:lnTo>
                    <a:pt x="4681" y="689"/>
                  </a:lnTo>
                  <a:lnTo>
                    <a:pt x="4700" y="696"/>
                  </a:lnTo>
                  <a:lnTo>
                    <a:pt x="4720" y="703"/>
                  </a:lnTo>
                  <a:lnTo>
                    <a:pt x="4738" y="708"/>
                  </a:lnTo>
                  <a:lnTo>
                    <a:pt x="4757" y="713"/>
                  </a:lnTo>
                  <a:lnTo>
                    <a:pt x="4777" y="717"/>
                  </a:lnTo>
                  <a:lnTo>
                    <a:pt x="4795" y="720"/>
                  </a:lnTo>
                  <a:lnTo>
                    <a:pt x="4812" y="721"/>
                  </a:lnTo>
                  <a:lnTo>
                    <a:pt x="4830" y="723"/>
                  </a:lnTo>
                  <a:lnTo>
                    <a:pt x="17280" y="723"/>
                  </a:lnTo>
                  <a:lnTo>
                    <a:pt x="17280" y="316"/>
                  </a:lnTo>
                  <a:close/>
                </a:path>
              </a:pathLst>
            </a:custGeom>
            <a:solidFill>
              <a:srgbClr val="0046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2" name="Freeform 28"/>
            <p:cNvSpPr>
              <a:spLocks/>
            </p:cNvSpPr>
            <p:nvPr userDrawn="1"/>
          </p:nvSpPr>
          <p:spPr bwMode="auto">
            <a:xfrm>
              <a:off x="0" y="2793773"/>
              <a:ext cx="9151938" cy="382588"/>
            </a:xfrm>
            <a:custGeom>
              <a:avLst/>
              <a:gdLst/>
              <a:ahLst/>
              <a:cxnLst>
                <a:cxn ang="0">
                  <a:pos x="4830" y="317"/>
                </a:cxn>
                <a:cxn ang="0">
                  <a:pos x="4794" y="313"/>
                </a:cxn>
                <a:cxn ang="0">
                  <a:pos x="4757" y="307"/>
                </a:cxn>
                <a:cxn ang="0">
                  <a:pos x="4719" y="296"/>
                </a:cxn>
                <a:cxn ang="0">
                  <a:pos x="4681" y="282"/>
                </a:cxn>
                <a:cxn ang="0">
                  <a:pos x="4644" y="266"/>
                </a:cxn>
                <a:cxn ang="0">
                  <a:pos x="4609" y="245"/>
                </a:cxn>
                <a:cxn ang="0">
                  <a:pos x="4578" y="224"/>
                </a:cxn>
                <a:cxn ang="0">
                  <a:pos x="4551" y="201"/>
                </a:cxn>
                <a:cxn ang="0">
                  <a:pos x="4453" y="104"/>
                </a:cxn>
                <a:cxn ang="0">
                  <a:pos x="4424" y="81"/>
                </a:cxn>
                <a:cxn ang="0">
                  <a:pos x="4391" y="61"/>
                </a:cxn>
                <a:cxn ang="0">
                  <a:pos x="4356" y="42"/>
                </a:cxn>
                <a:cxn ang="0">
                  <a:pos x="4318" y="27"/>
                </a:cxn>
                <a:cxn ang="0">
                  <a:pos x="4279" y="14"/>
                </a:cxn>
                <a:cxn ang="0">
                  <a:pos x="4241" y="5"/>
                </a:cxn>
                <a:cxn ang="0">
                  <a:pos x="4204" y="1"/>
                </a:cxn>
                <a:cxn ang="0">
                  <a:pos x="0" y="0"/>
                </a:cxn>
                <a:cxn ang="0">
                  <a:pos x="4828" y="406"/>
                </a:cxn>
                <a:cxn ang="0">
                  <a:pos x="4863" y="408"/>
                </a:cxn>
                <a:cxn ang="0">
                  <a:pos x="4900" y="416"/>
                </a:cxn>
                <a:cxn ang="0">
                  <a:pos x="4939" y="427"/>
                </a:cxn>
                <a:cxn ang="0">
                  <a:pos x="4977" y="441"/>
                </a:cxn>
                <a:cxn ang="0">
                  <a:pos x="5013" y="457"/>
                </a:cxn>
                <a:cxn ang="0">
                  <a:pos x="5049" y="477"/>
                </a:cxn>
                <a:cxn ang="0">
                  <a:pos x="5079" y="499"/>
                </a:cxn>
                <a:cxn ang="0">
                  <a:pos x="5106" y="522"/>
                </a:cxn>
                <a:cxn ang="0">
                  <a:pos x="5205" y="619"/>
                </a:cxn>
                <a:cxn ang="0">
                  <a:pos x="5234" y="642"/>
                </a:cxn>
                <a:cxn ang="0">
                  <a:pos x="5266" y="662"/>
                </a:cxn>
                <a:cxn ang="0">
                  <a:pos x="5302" y="680"/>
                </a:cxn>
                <a:cxn ang="0">
                  <a:pos x="5340" y="696"/>
                </a:cxn>
                <a:cxn ang="0">
                  <a:pos x="5378" y="709"/>
                </a:cxn>
                <a:cxn ang="0">
                  <a:pos x="5416" y="717"/>
                </a:cxn>
                <a:cxn ang="0">
                  <a:pos x="5453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4830" y="317"/>
                  </a:lnTo>
                  <a:lnTo>
                    <a:pt x="4812" y="315"/>
                  </a:lnTo>
                  <a:lnTo>
                    <a:pt x="4794" y="313"/>
                  </a:lnTo>
                  <a:lnTo>
                    <a:pt x="4776" y="311"/>
                  </a:lnTo>
                  <a:lnTo>
                    <a:pt x="4757" y="307"/>
                  </a:lnTo>
                  <a:lnTo>
                    <a:pt x="4738" y="302"/>
                  </a:lnTo>
                  <a:lnTo>
                    <a:pt x="4719" y="296"/>
                  </a:lnTo>
                  <a:lnTo>
                    <a:pt x="4699" y="290"/>
                  </a:lnTo>
                  <a:lnTo>
                    <a:pt x="4681" y="282"/>
                  </a:lnTo>
                  <a:lnTo>
                    <a:pt x="4661" y="274"/>
                  </a:lnTo>
                  <a:lnTo>
                    <a:pt x="4644" y="266"/>
                  </a:lnTo>
                  <a:lnTo>
                    <a:pt x="4626" y="256"/>
                  </a:lnTo>
                  <a:lnTo>
                    <a:pt x="4609" y="245"/>
                  </a:lnTo>
                  <a:lnTo>
                    <a:pt x="4593" y="236"/>
                  </a:lnTo>
                  <a:lnTo>
                    <a:pt x="4578" y="224"/>
                  </a:lnTo>
                  <a:lnTo>
                    <a:pt x="4564" y="213"/>
                  </a:lnTo>
                  <a:lnTo>
                    <a:pt x="4551" y="201"/>
                  </a:lnTo>
                  <a:lnTo>
                    <a:pt x="4466" y="116"/>
                  </a:lnTo>
                  <a:lnTo>
                    <a:pt x="4453" y="104"/>
                  </a:lnTo>
                  <a:lnTo>
                    <a:pt x="4439" y="92"/>
                  </a:lnTo>
                  <a:lnTo>
                    <a:pt x="4424" y="81"/>
                  </a:lnTo>
                  <a:lnTo>
                    <a:pt x="4409" y="70"/>
                  </a:lnTo>
                  <a:lnTo>
                    <a:pt x="4391" y="61"/>
                  </a:lnTo>
                  <a:lnTo>
                    <a:pt x="4374" y="51"/>
                  </a:lnTo>
                  <a:lnTo>
                    <a:pt x="4356" y="42"/>
                  </a:lnTo>
                  <a:lnTo>
                    <a:pt x="4336" y="34"/>
                  </a:lnTo>
                  <a:lnTo>
                    <a:pt x="4318" y="27"/>
                  </a:lnTo>
                  <a:lnTo>
                    <a:pt x="4298" y="20"/>
                  </a:lnTo>
                  <a:lnTo>
                    <a:pt x="4279" y="14"/>
                  </a:lnTo>
                  <a:lnTo>
                    <a:pt x="4260" y="9"/>
                  </a:lnTo>
                  <a:lnTo>
                    <a:pt x="4241" y="5"/>
                  </a:lnTo>
                  <a:lnTo>
                    <a:pt x="4223" y="2"/>
                  </a:lnTo>
                  <a:lnTo>
                    <a:pt x="4204" y="1"/>
                  </a:lnTo>
                  <a:lnTo>
                    <a:pt x="4187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4828" y="406"/>
                  </a:lnTo>
                  <a:lnTo>
                    <a:pt x="4845" y="407"/>
                  </a:lnTo>
                  <a:lnTo>
                    <a:pt x="4863" y="408"/>
                  </a:lnTo>
                  <a:lnTo>
                    <a:pt x="4882" y="412"/>
                  </a:lnTo>
                  <a:lnTo>
                    <a:pt x="4900" y="416"/>
                  </a:lnTo>
                  <a:lnTo>
                    <a:pt x="4919" y="420"/>
                  </a:lnTo>
                  <a:lnTo>
                    <a:pt x="4939" y="427"/>
                  </a:lnTo>
                  <a:lnTo>
                    <a:pt x="4958" y="433"/>
                  </a:lnTo>
                  <a:lnTo>
                    <a:pt x="4977" y="441"/>
                  </a:lnTo>
                  <a:lnTo>
                    <a:pt x="4996" y="448"/>
                  </a:lnTo>
                  <a:lnTo>
                    <a:pt x="5013" y="457"/>
                  </a:lnTo>
                  <a:lnTo>
                    <a:pt x="5032" y="467"/>
                  </a:lnTo>
                  <a:lnTo>
                    <a:pt x="5049" y="477"/>
                  </a:lnTo>
                  <a:lnTo>
                    <a:pt x="5064" y="487"/>
                  </a:lnTo>
                  <a:lnTo>
                    <a:pt x="5079" y="499"/>
                  </a:lnTo>
                  <a:lnTo>
                    <a:pt x="5093" y="510"/>
                  </a:lnTo>
                  <a:lnTo>
                    <a:pt x="5106" y="522"/>
                  </a:lnTo>
                  <a:lnTo>
                    <a:pt x="5192" y="607"/>
                  </a:lnTo>
                  <a:lnTo>
                    <a:pt x="5205" y="619"/>
                  </a:lnTo>
                  <a:lnTo>
                    <a:pt x="5219" y="631"/>
                  </a:lnTo>
                  <a:lnTo>
                    <a:pt x="5234" y="642"/>
                  </a:lnTo>
                  <a:lnTo>
                    <a:pt x="5249" y="652"/>
                  </a:lnTo>
                  <a:lnTo>
                    <a:pt x="5266" y="662"/>
                  </a:lnTo>
                  <a:lnTo>
                    <a:pt x="5284" y="672"/>
                  </a:lnTo>
                  <a:lnTo>
                    <a:pt x="5302" y="680"/>
                  </a:lnTo>
                  <a:lnTo>
                    <a:pt x="5321" y="689"/>
                  </a:lnTo>
                  <a:lnTo>
                    <a:pt x="5340" y="696"/>
                  </a:lnTo>
                  <a:lnTo>
                    <a:pt x="5359" y="703"/>
                  </a:lnTo>
                  <a:lnTo>
                    <a:pt x="5378" y="709"/>
                  </a:lnTo>
                  <a:lnTo>
                    <a:pt x="5398" y="713"/>
                  </a:lnTo>
                  <a:lnTo>
                    <a:pt x="5416" y="717"/>
                  </a:lnTo>
                  <a:lnTo>
                    <a:pt x="5435" y="720"/>
                  </a:lnTo>
                  <a:lnTo>
                    <a:pt x="5453" y="722"/>
                  </a:lnTo>
                  <a:lnTo>
                    <a:pt x="5470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0090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3" name="Freeform 29"/>
            <p:cNvSpPr>
              <a:spLocks/>
            </p:cNvSpPr>
            <p:nvPr userDrawn="1"/>
          </p:nvSpPr>
          <p:spPr bwMode="auto">
            <a:xfrm>
              <a:off x="0" y="2999922"/>
              <a:ext cx="9151937" cy="382588"/>
            </a:xfrm>
            <a:custGeom>
              <a:avLst/>
              <a:gdLst/>
              <a:ahLst/>
              <a:cxnLst>
                <a:cxn ang="0">
                  <a:pos x="5472" y="316"/>
                </a:cxn>
                <a:cxn ang="0">
                  <a:pos x="5437" y="313"/>
                </a:cxn>
                <a:cxn ang="0">
                  <a:pos x="5400" y="307"/>
                </a:cxn>
                <a:cxn ang="0">
                  <a:pos x="5361" y="296"/>
                </a:cxn>
                <a:cxn ang="0">
                  <a:pos x="5323" y="282"/>
                </a:cxn>
                <a:cxn ang="0">
                  <a:pos x="5287" y="265"/>
                </a:cxn>
                <a:cxn ang="0">
                  <a:pos x="5252" y="245"/>
                </a:cxn>
                <a:cxn ang="0">
                  <a:pos x="5221" y="224"/>
                </a:cxn>
                <a:cxn ang="0">
                  <a:pos x="5194" y="201"/>
                </a:cxn>
                <a:cxn ang="0">
                  <a:pos x="5095" y="104"/>
                </a:cxn>
                <a:cxn ang="0">
                  <a:pos x="5067" y="81"/>
                </a:cxn>
                <a:cxn ang="0">
                  <a:pos x="5034" y="61"/>
                </a:cxn>
                <a:cxn ang="0">
                  <a:pos x="4998" y="42"/>
                </a:cxn>
                <a:cxn ang="0">
                  <a:pos x="4960" y="26"/>
                </a:cxn>
                <a:cxn ang="0">
                  <a:pos x="4922" y="14"/>
                </a:cxn>
                <a:cxn ang="0">
                  <a:pos x="4884" y="6"/>
                </a:cxn>
                <a:cxn ang="0">
                  <a:pos x="4847" y="0"/>
                </a:cxn>
                <a:cxn ang="0">
                  <a:pos x="0" y="0"/>
                </a:cxn>
                <a:cxn ang="0">
                  <a:pos x="5470" y="406"/>
                </a:cxn>
                <a:cxn ang="0">
                  <a:pos x="5506" y="409"/>
                </a:cxn>
                <a:cxn ang="0">
                  <a:pos x="5543" y="416"/>
                </a:cxn>
                <a:cxn ang="0">
                  <a:pos x="5581" y="426"/>
                </a:cxn>
                <a:cxn ang="0">
                  <a:pos x="5619" y="440"/>
                </a:cxn>
                <a:cxn ang="0">
                  <a:pos x="5657" y="457"/>
                </a:cxn>
                <a:cxn ang="0">
                  <a:pos x="5692" y="477"/>
                </a:cxn>
                <a:cxn ang="0">
                  <a:pos x="5722" y="498"/>
                </a:cxn>
                <a:cxn ang="0">
                  <a:pos x="5749" y="522"/>
                </a:cxn>
                <a:cxn ang="0">
                  <a:pos x="5847" y="619"/>
                </a:cxn>
                <a:cxn ang="0">
                  <a:pos x="5876" y="642"/>
                </a:cxn>
                <a:cxn ang="0">
                  <a:pos x="5909" y="662"/>
                </a:cxn>
                <a:cxn ang="0">
                  <a:pos x="5945" y="681"/>
                </a:cxn>
                <a:cxn ang="0">
                  <a:pos x="5982" y="696"/>
                </a:cxn>
                <a:cxn ang="0">
                  <a:pos x="6021" y="709"/>
                </a:cxn>
                <a:cxn ang="0">
                  <a:pos x="6059" y="717"/>
                </a:cxn>
                <a:cxn ang="0">
                  <a:pos x="6096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6"/>
                  </a:moveTo>
                  <a:lnTo>
                    <a:pt x="5472" y="316"/>
                  </a:lnTo>
                  <a:lnTo>
                    <a:pt x="5455" y="316"/>
                  </a:lnTo>
                  <a:lnTo>
                    <a:pt x="5437" y="313"/>
                  </a:lnTo>
                  <a:lnTo>
                    <a:pt x="5418" y="311"/>
                  </a:lnTo>
                  <a:lnTo>
                    <a:pt x="5400" y="307"/>
                  </a:lnTo>
                  <a:lnTo>
                    <a:pt x="5381" y="303"/>
                  </a:lnTo>
                  <a:lnTo>
                    <a:pt x="5361" y="296"/>
                  </a:lnTo>
                  <a:lnTo>
                    <a:pt x="5343" y="290"/>
                  </a:lnTo>
                  <a:lnTo>
                    <a:pt x="5323" y="282"/>
                  </a:lnTo>
                  <a:lnTo>
                    <a:pt x="5305" y="275"/>
                  </a:lnTo>
                  <a:lnTo>
                    <a:pt x="5287" y="265"/>
                  </a:lnTo>
                  <a:lnTo>
                    <a:pt x="5268" y="256"/>
                  </a:lnTo>
                  <a:lnTo>
                    <a:pt x="5252" y="245"/>
                  </a:lnTo>
                  <a:lnTo>
                    <a:pt x="5236" y="235"/>
                  </a:lnTo>
                  <a:lnTo>
                    <a:pt x="5221" y="224"/>
                  </a:lnTo>
                  <a:lnTo>
                    <a:pt x="5207" y="213"/>
                  </a:lnTo>
                  <a:lnTo>
                    <a:pt x="5194" y="201"/>
                  </a:lnTo>
                  <a:lnTo>
                    <a:pt x="5108" y="116"/>
                  </a:lnTo>
                  <a:lnTo>
                    <a:pt x="5095" y="104"/>
                  </a:lnTo>
                  <a:lnTo>
                    <a:pt x="5081" y="92"/>
                  </a:lnTo>
                  <a:lnTo>
                    <a:pt x="5067" y="81"/>
                  </a:lnTo>
                  <a:lnTo>
                    <a:pt x="5051" y="70"/>
                  </a:lnTo>
                  <a:lnTo>
                    <a:pt x="5034" y="61"/>
                  </a:lnTo>
                  <a:lnTo>
                    <a:pt x="5017" y="51"/>
                  </a:lnTo>
                  <a:lnTo>
                    <a:pt x="4998" y="42"/>
                  </a:lnTo>
                  <a:lnTo>
                    <a:pt x="4979" y="34"/>
                  </a:lnTo>
                  <a:lnTo>
                    <a:pt x="4960" y="26"/>
                  </a:lnTo>
                  <a:lnTo>
                    <a:pt x="4941" y="20"/>
                  </a:lnTo>
                  <a:lnTo>
                    <a:pt x="4922" y="14"/>
                  </a:lnTo>
                  <a:lnTo>
                    <a:pt x="4903" y="9"/>
                  </a:lnTo>
                  <a:lnTo>
                    <a:pt x="4884" y="6"/>
                  </a:lnTo>
                  <a:lnTo>
                    <a:pt x="4865" y="2"/>
                  </a:lnTo>
                  <a:lnTo>
                    <a:pt x="4847" y="0"/>
                  </a:lnTo>
                  <a:lnTo>
                    <a:pt x="4831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5470" y="406"/>
                  </a:lnTo>
                  <a:lnTo>
                    <a:pt x="5487" y="407"/>
                  </a:lnTo>
                  <a:lnTo>
                    <a:pt x="5506" y="409"/>
                  </a:lnTo>
                  <a:lnTo>
                    <a:pt x="5524" y="412"/>
                  </a:lnTo>
                  <a:lnTo>
                    <a:pt x="5543" y="416"/>
                  </a:lnTo>
                  <a:lnTo>
                    <a:pt x="5562" y="420"/>
                  </a:lnTo>
                  <a:lnTo>
                    <a:pt x="5581" y="426"/>
                  </a:lnTo>
                  <a:lnTo>
                    <a:pt x="5601" y="433"/>
                  </a:lnTo>
                  <a:lnTo>
                    <a:pt x="5619" y="440"/>
                  </a:lnTo>
                  <a:lnTo>
                    <a:pt x="5639" y="448"/>
                  </a:lnTo>
                  <a:lnTo>
                    <a:pt x="5657" y="457"/>
                  </a:lnTo>
                  <a:lnTo>
                    <a:pt x="5674" y="467"/>
                  </a:lnTo>
                  <a:lnTo>
                    <a:pt x="5692" y="477"/>
                  </a:lnTo>
                  <a:lnTo>
                    <a:pt x="5707" y="487"/>
                  </a:lnTo>
                  <a:lnTo>
                    <a:pt x="5722" y="498"/>
                  </a:lnTo>
                  <a:lnTo>
                    <a:pt x="5736" y="510"/>
                  </a:lnTo>
                  <a:lnTo>
                    <a:pt x="5749" y="522"/>
                  </a:lnTo>
                  <a:lnTo>
                    <a:pt x="5834" y="607"/>
                  </a:lnTo>
                  <a:lnTo>
                    <a:pt x="5847" y="619"/>
                  </a:lnTo>
                  <a:lnTo>
                    <a:pt x="5861" y="631"/>
                  </a:lnTo>
                  <a:lnTo>
                    <a:pt x="5876" y="642"/>
                  </a:lnTo>
                  <a:lnTo>
                    <a:pt x="5892" y="652"/>
                  </a:lnTo>
                  <a:lnTo>
                    <a:pt x="5909" y="662"/>
                  </a:lnTo>
                  <a:lnTo>
                    <a:pt x="5927" y="672"/>
                  </a:lnTo>
                  <a:lnTo>
                    <a:pt x="5945" y="681"/>
                  </a:lnTo>
                  <a:lnTo>
                    <a:pt x="5964" y="688"/>
                  </a:lnTo>
                  <a:lnTo>
                    <a:pt x="5982" y="696"/>
                  </a:lnTo>
                  <a:lnTo>
                    <a:pt x="6002" y="702"/>
                  </a:lnTo>
                  <a:lnTo>
                    <a:pt x="6021" y="709"/>
                  </a:lnTo>
                  <a:lnTo>
                    <a:pt x="6040" y="713"/>
                  </a:lnTo>
                  <a:lnTo>
                    <a:pt x="6059" y="717"/>
                  </a:lnTo>
                  <a:lnTo>
                    <a:pt x="6077" y="721"/>
                  </a:lnTo>
                  <a:lnTo>
                    <a:pt x="6096" y="722"/>
                  </a:lnTo>
                  <a:lnTo>
                    <a:pt x="6113" y="723"/>
                  </a:lnTo>
                  <a:lnTo>
                    <a:pt x="17280" y="723"/>
                  </a:lnTo>
                  <a:lnTo>
                    <a:pt x="17280" y="316"/>
                  </a:lnTo>
                  <a:close/>
                </a:path>
              </a:pathLst>
            </a:custGeom>
            <a:solidFill>
              <a:srgbClr val="F897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4" name="Freeform 30"/>
            <p:cNvSpPr>
              <a:spLocks/>
            </p:cNvSpPr>
            <p:nvPr userDrawn="1"/>
          </p:nvSpPr>
          <p:spPr bwMode="auto">
            <a:xfrm>
              <a:off x="0" y="3206183"/>
              <a:ext cx="9151938" cy="382588"/>
            </a:xfrm>
            <a:custGeom>
              <a:avLst/>
              <a:gdLst/>
              <a:ahLst/>
              <a:cxnLst>
                <a:cxn ang="0">
                  <a:pos x="6114" y="317"/>
                </a:cxn>
                <a:cxn ang="0">
                  <a:pos x="6079" y="314"/>
                </a:cxn>
                <a:cxn ang="0">
                  <a:pos x="6042" y="307"/>
                </a:cxn>
                <a:cxn ang="0">
                  <a:pos x="6004" y="296"/>
                </a:cxn>
                <a:cxn ang="0">
                  <a:pos x="5965" y="282"/>
                </a:cxn>
                <a:cxn ang="0">
                  <a:pos x="5928" y="265"/>
                </a:cxn>
                <a:cxn ang="0">
                  <a:pos x="5894" y="246"/>
                </a:cxn>
                <a:cxn ang="0">
                  <a:pos x="5862" y="224"/>
                </a:cxn>
                <a:cxn ang="0">
                  <a:pos x="5836" y="201"/>
                </a:cxn>
                <a:cxn ang="0">
                  <a:pos x="5738" y="104"/>
                </a:cxn>
                <a:cxn ang="0">
                  <a:pos x="5709" y="81"/>
                </a:cxn>
                <a:cxn ang="0">
                  <a:pos x="5675" y="61"/>
                </a:cxn>
                <a:cxn ang="0">
                  <a:pos x="5640" y="42"/>
                </a:cxn>
                <a:cxn ang="0">
                  <a:pos x="5602" y="26"/>
                </a:cxn>
                <a:cxn ang="0">
                  <a:pos x="5563" y="14"/>
                </a:cxn>
                <a:cxn ang="0">
                  <a:pos x="5525" y="6"/>
                </a:cxn>
                <a:cxn ang="0">
                  <a:pos x="5490" y="0"/>
                </a:cxn>
                <a:cxn ang="0">
                  <a:pos x="0" y="0"/>
                </a:cxn>
                <a:cxn ang="0">
                  <a:pos x="6113" y="406"/>
                </a:cxn>
                <a:cxn ang="0">
                  <a:pos x="6147" y="409"/>
                </a:cxn>
                <a:cxn ang="0">
                  <a:pos x="6185" y="416"/>
                </a:cxn>
                <a:cxn ang="0">
                  <a:pos x="6223" y="426"/>
                </a:cxn>
                <a:cxn ang="0">
                  <a:pos x="6262" y="441"/>
                </a:cxn>
                <a:cxn ang="0">
                  <a:pos x="6299" y="457"/>
                </a:cxn>
                <a:cxn ang="0">
                  <a:pos x="6333" y="477"/>
                </a:cxn>
                <a:cxn ang="0">
                  <a:pos x="6364" y="498"/>
                </a:cxn>
                <a:cxn ang="0">
                  <a:pos x="6390" y="522"/>
                </a:cxn>
                <a:cxn ang="0">
                  <a:pos x="6489" y="619"/>
                </a:cxn>
                <a:cxn ang="0">
                  <a:pos x="6518" y="642"/>
                </a:cxn>
                <a:cxn ang="0">
                  <a:pos x="6550" y="662"/>
                </a:cxn>
                <a:cxn ang="0">
                  <a:pos x="6587" y="681"/>
                </a:cxn>
                <a:cxn ang="0">
                  <a:pos x="6625" y="696"/>
                </a:cxn>
                <a:cxn ang="0">
                  <a:pos x="6663" y="709"/>
                </a:cxn>
                <a:cxn ang="0">
                  <a:pos x="6700" y="717"/>
                </a:cxn>
                <a:cxn ang="0">
                  <a:pos x="6737" y="722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6114" y="317"/>
                  </a:lnTo>
                  <a:lnTo>
                    <a:pt x="6097" y="316"/>
                  </a:lnTo>
                  <a:lnTo>
                    <a:pt x="6079" y="314"/>
                  </a:lnTo>
                  <a:lnTo>
                    <a:pt x="6060" y="311"/>
                  </a:lnTo>
                  <a:lnTo>
                    <a:pt x="6042" y="307"/>
                  </a:lnTo>
                  <a:lnTo>
                    <a:pt x="6022" y="303"/>
                  </a:lnTo>
                  <a:lnTo>
                    <a:pt x="6004" y="296"/>
                  </a:lnTo>
                  <a:lnTo>
                    <a:pt x="5984" y="290"/>
                  </a:lnTo>
                  <a:lnTo>
                    <a:pt x="5965" y="282"/>
                  </a:lnTo>
                  <a:lnTo>
                    <a:pt x="5946" y="275"/>
                  </a:lnTo>
                  <a:lnTo>
                    <a:pt x="5928" y="265"/>
                  </a:lnTo>
                  <a:lnTo>
                    <a:pt x="5911" y="256"/>
                  </a:lnTo>
                  <a:lnTo>
                    <a:pt x="5894" y="246"/>
                  </a:lnTo>
                  <a:lnTo>
                    <a:pt x="5877" y="236"/>
                  </a:lnTo>
                  <a:lnTo>
                    <a:pt x="5862" y="224"/>
                  </a:lnTo>
                  <a:lnTo>
                    <a:pt x="5848" y="213"/>
                  </a:lnTo>
                  <a:lnTo>
                    <a:pt x="5836" y="201"/>
                  </a:lnTo>
                  <a:lnTo>
                    <a:pt x="5750" y="116"/>
                  </a:lnTo>
                  <a:lnTo>
                    <a:pt x="5738" y="104"/>
                  </a:lnTo>
                  <a:lnTo>
                    <a:pt x="5724" y="92"/>
                  </a:lnTo>
                  <a:lnTo>
                    <a:pt x="5709" y="81"/>
                  </a:lnTo>
                  <a:lnTo>
                    <a:pt x="5693" y="71"/>
                  </a:lnTo>
                  <a:lnTo>
                    <a:pt x="5675" y="61"/>
                  </a:lnTo>
                  <a:lnTo>
                    <a:pt x="5658" y="51"/>
                  </a:lnTo>
                  <a:lnTo>
                    <a:pt x="5640" y="42"/>
                  </a:lnTo>
                  <a:lnTo>
                    <a:pt x="5621" y="34"/>
                  </a:lnTo>
                  <a:lnTo>
                    <a:pt x="5602" y="26"/>
                  </a:lnTo>
                  <a:lnTo>
                    <a:pt x="5583" y="20"/>
                  </a:lnTo>
                  <a:lnTo>
                    <a:pt x="5563" y="14"/>
                  </a:lnTo>
                  <a:lnTo>
                    <a:pt x="5545" y="9"/>
                  </a:lnTo>
                  <a:lnTo>
                    <a:pt x="5525" y="6"/>
                  </a:lnTo>
                  <a:lnTo>
                    <a:pt x="5507" y="3"/>
                  </a:lnTo>
                  <a:lnTo>
                    <a:pt x="5490" y="0"/>
                  </a:lnTo>
                  <a:lnTo>
                    <a:pt x="5472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6113" y="406"/>
                  </a:lnTo>
                  <a:lnTo>
                    <a:pt x="6130" y="408"/>
                  </a:lnTo>
                  <a:lnTo>
                    <a:pt x="6147" y="409"/>
                  </a:lnTo>
                  <a:lnTo>
                    <a:pt x="6166" y="412"/>
                  </a:lnTo>
                  <a:lnTo>
                    <a:pt x="6185" y="416"/>
                  </a:lnTo>
                  <a:lnTo>
                    <a:pt x="6204" y="420"/>
                  </a:lnTo>
                  <a:lnTo>
                    <a:pt x="6223" y="426"/>
                  </a:lnTo>
                  <a:lnTo>
                    <a:pt x="6242" y="433"/>
                  </a:lnTo>
                  <a:lnTo>
                    <a:pt x="6262" y="441"/>
                  </a:lnTo>
                  <a:lnTo>
                    <a:pt x="6280" y="449"/>
                  </a:lnTo>
                  <a:lnTo>
                    <a:pt x="6299" y="457"/>
                  </a:lnTo>
                  <a:lnTo>
                    <a:pt x="6316" y="467"/>
                  </a:lnTo>
                  <a:lnTo>
                    <a:pt x="6333" y="477"/>
                  </a:lnTo>
                  <a:lnTo>
                    <a:pt x="6349" y="487"/>
                  </a:lnTo>
                  <a:lnTo>
                    <a:pt x="6364" y="498"/>
                  </a:lnTo>
                  <a:lnTo>
                    <a:pt x="6378" y="510"/>
                  </a:lnTo>
                  <a:lnTo>
                    <a:pt x="6390" y="522"/>
                  </a:lnTo>
                  <a:lnTo>
                    <a:pt x="6476" y="607"/>
                  </a:lnTo>
                  <a:lnTo>
                    <a:pt x="6489" y="619"/>
                  </a:lnTo>
                  <a:lnTo>
                    <a:pt x="6503" y="631"/>
                  </a:lnTo>
                  <a:lnTo>
                    <a:pt x="6518" y="642"/>
                  </a:lnTo>
                  <a:lnTo>
                    <a:pt x="6534" y="653"/>
                  </a:lnTo>
                  <a:lnTo>
                    <a:pt x="6550" y="662"/>
                  </a:lnTo>
                  <a:lnTo>
                    <a:pt x="6569" y="672"/>
                  </a:lnTo>
                  <a:lnTo>
                    <a:pt x="6587" y="681"/>
                  </a:lnTo>
                  <a:lnTo>
                    <a:pt x="6605" y="688"/>
                  </a:lnTo>
                  <a:lnTo>
                    <a:pt x="6625" y="696"/>
                  </a:lnTo>
                  <a:lnTo>
                    <a:pt x="6643" y="703"/>
                  </a:lnTo>
                  <a:lnTo>
                    <a:pt x="6663" y="709"/>
                  </a:lnTo>
                  <a:lnTo>
                    <a:pt x="6682" y="713"/>
                  </a:lnTo>
                  <a:lnTo>
                    <a:pt x="6700" y="717"/>
                  </a:lnTo>
                  <a:lnTo>
                    <a:pt x="6719" y="721"/>
                  </a:lnTo>
                  <a:lnTo>
                    <a:pt x="6737" y="722"/>
                  </a:lnTo>
                  <a:lnTo>
                    <a:pt x="6754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A7B01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5" name="Freeform 31"/>
            <p:cNvSpPr>
              <a:spLocks/>
            </p:cNvSpPr>
            <p:nvPr userDrawn="1"/>
          </p:nvSpPr>
          <p:spPr bwMode="auto">
            <a:xfrm>
              <a:off x="0" y="3413124"/>
              <a:ext cx="9151937" cy="382588"/>
            </a:xfrm>
            <a:custGeom>
              <a:avLst/>
              <a:gdLst/>
              <a:ahLst/>
              <a:cxnLst>
                <a:cxn ang="0">
                  <a:pos x="6758" y="317"/>
                </a:cxn>
                <a:cxn ang="0">
                  <a:pos x="6723" y="315"/>
                </a:cxn>
                <a:cxn ang="0">
                  <a:pos x="6685" y="308"/>
                </a:cxn>
                <a:cxn ang="0">
                  <a:pos x="6647" y="297"/>
                </a:cxn>
                <a:cxn ang="0">
                  <a:pos x="6609" y="283"/>
                </a:cxn>
                <a:cxn ang="0">
                  <a:pos x="6572" y="266"/>
                </a:cxn>
                <a:cxn ang="0">
                  <a:pos x="6537" y="247"/>
                </a:cxn>
                <a:cxn ang="0">
                  <a:pos x="6506" y="225"/>
                </a:cxn>
                <a:cxn ang="0">
                  <a:pos x="6480" y="201"/>
                </a:cxn>
                <a:cxn ang="0">
                  <a:pos x="6382" y="104"/>
                </a:cxn>
                <a:cxn ang="0">
                  <a:pos x="6353" y="83"/>
                </a:cxn>
                <a:cxn ang="0">
                  <a:pos x="6319" y="61"/>
                </a:cxn>
                <a:cxn ang="0">
                  <a:pos x="6283" y="43"/>
                </a:cxn>
                <a:cxn ang="0">
                  <a:pos x="6246" y="27"/>
                </a:cxn>
                <a:cxn ang="0">
                  <a:pos x="6208" y="14"/>
                </a:cxn>
                <a:cxn ang="0">
                  <a:pos x="6169" y="6"/>
                </a:cxn>
                <a:cxn ang="0">
                  <a:pos x="6133" y="2"/>
                </a:cxn>
                <a:cxn ang="0">
                  <a:pos x="0" y="0"/>
                </a:cxn>
                <a:cxn ang="0">
                  <a:pos x="6756" y="408"/>
                </a:cxn>
                <a:cxn ang="0">
                  <a:pos x="6791" y="410"/>
                </a:cxn>
                <a:cxn ang="0">
                  <a:pos x="6829" y="416"/>
                </a:cxn>
                <a:cxn ang="0">
                  <a:pos x="6867" y="427"/>
                </a:cxn>
                <a:cxn ang="0">
                  <a:pos x="6906" y="441"/>
                </a:cxn>
                <a:cxn ang="0">
                  <a:pos x="6942" y="458"/>
                </a:cxn>
                <a:cxn ang="0">
                  <a:pos x="6977" y="478"/>
                </a:cxn>
                <a:cxn ang="0">
                  <a:pos x="7008" y="499"/>
                </a:cxn>
                <a:cxn ang="0">
                  <a:pos x="7034" y="522"/>
                </a:cxn>
                <a:cxn ang="0">
                  <a:pos x="7132" y="620"/>
                </a:cxn>
                <a:cxn ang="0">
                  <a:pos x="7161" y="642"/>
                </a:cxn>
                <a:cxn ang="0">
                  <a:pos x="7195" y="662"/>
                </a:cxn>
                <a:cxn ang="0">
                  <a:pos x="7231" y="681"/>
                </a:cxn>
                <a:cxn ang="0">
                  <a:pos x="7268" y="697"/>
                </a:cxn>
                <a:cxn ang="0">
                  <a:pos x="7306" y="709"/>
                </a:cxn>
                <a:cxn ang="0">
                  <a:pos x="7344" y="718"/>
                </a:cxn>
                <a:cxn ang="0">
                  <a:pos x="7381" y="723"/>
                </a:cxn>
                <a:cxn ang="0">
                  <a:pos x="17280" y="723"/>
                </a:cxn>
              </a:cxnLst>
              <a:rect l="0" t="0" r="r" b="b"/>
              <a:pathLst>
                <a:path w="17280" h="723">
                  <a:moveTo>
                    <a:pt x="17280" y="317"/>
                  </a:moveTo>
                  <a:lnTo>
                    <a:pt x="6758" y="317"/>
                  </a:lnTo>
                  <a:lnTo>
                    <a:pt x="6740" y="317"/>
                  </a:lnTo>
                  <a:lnTo>
                    <a:pt x="6723" y="315"/>
                  </a:lnTo>
                  <a:lnTo>
                    <a:pt x="6705" y="311"/>
                  </a:lnTo>
                  <a:lnTo>
                    <a:pt x="6685" y="308"/>
                  </a:lnTo>
                  <a:lnTo>
                    <a:pt x="6666" y="303"/>
                  </a:lnTo>
                  <a:lnTo>
                    <a:pt x="6647" y="297"/>
                  </a:lnTo>
                  <a:lnTo>
                    <a:pt x="6628" y="291"/>
                  </a:lnTo>
                  <a:lnTo>
                    <a:pt x="6609" y="283"/>
                  </a:lnTo>
                  <a:lnTo>
                    <a:pt x="6590" y="275"/>
                  </a:lnTo>
                  <a:lnTo>
                    <a:pt x="6572" y="266"/>
                  </a:lnTo>
                  <a:lnTo>
                    <a:pt x="6555" y="256"/>
                  </a:lnTo>
                  <a:lnTo>
                    <a:pt x="6537" y="247"/>
                  </a:lnTo>
                  <a:lnTo>
                    <a:pt x="6521" y="236"/>
                  </a:lnTo>
                  <a:lnTo>
                    <a:pt x="6506" y="225"/>
                  </a:lnTo>
                  <a:lnTo>
                    <a:pt x="6492" y="213"/>
                  </a:lnTo>
                  <a:lnTo>
                    <a:pt x="6480" y="201"/>
                  </a:lnTo>
                  <a:lnTo>
                    <a:pt x="6394" y="116"/>
                  </a:lnTo>
                  <a:lnTo>
                    <a:pt x="6382" y="104"/>
                  </a:lnTo>
                  <a:lnTo>
                    <a:pt x="6368" y="93"/>
                  </a:lnTo>
                  <a:lnTo>
                    <a:pt x="6353" y="83"/>
                  </a:lnTo>
                  <a:lnTo>
                    <a:pt x="6336" y="72"/>
                  </a:lnTo>
                  <a:lnTo>
                    <a:pt x="6319" y="61"/>
                  </a:lnTo>
                  <a:lnTo>
                    <a:pt x="6302" y="52"/>
                  </a:lnTo>
                  <a:lnTo>
                    <a:pt x="6283" y="43"/>
                  </a:lnTo>
                  <a:lnTo>
                    <a:pt x="6265" y="35"/>
                  </a:lnTo>
                  <a:lnTo>
                    <a:pt x="6246" y="27"/>
                  </a:lnTo>
                  <a:lnTo>
                    <a:pt x="6226" y="21"/>
                  </a:lnTo>
                  <a:lnTo>
                    <a:pt x="6208" y="14"/>
                  </a:lnTo>
                  <a:lnTo>
                    <a:pt x="6188" y="10"/>
                  </a:lnTo>
                  <a:lnTo>
                    <a:pt x="6169" y="6"/>
                  </a:lnTo>
                  <a:lnTo>
                    <a:pt x="6151" y="4"/>
                  </a:lnTo>
                  <a:lnTo>
                    <a:pt x="6133" y="2"/>
                  </a:lnTo>
                  <a:lnTo>
                    <a:pt x="6116" y="0"/>
                  </a:lnTo>
                  <a:lnTo>
                    <a:pt x="0" y="0"/>
                  </a:lnTo>
                  <a:lnTo>
                    <a:pt x="0" y="408"/>
                  </a:lnTo>
                  <a:lnTo>
                    <a:pt x="6756" y="408"/>
                  </a:lnTo>
                  <a:lnTo>
                    <a:pt x="6774" y="408"/>
                  </a:lnTo>
                  <a:lnTo>
                    <a:pt x="6791" y="410"/>
                  </a:lnTo>
                  <a:lnTo>
                    <a:pt x="6809" y="413"/>
                  </a:lnTo>
                  <a:lnTo>
                    <a:pt x="6829" y="416"/>
                  </a:lnTo>
                  <a:lnTo>
                    <a:pt x="6847" y="422"/>
                  </a:lnTo>
                  <a:lnTo>
                    <a:pt x="6867" y="427"/>
                  </a:lnTo>
                  <a:lnTo>
                    <a:pt x="6886" y="434"/>
                  </a:lnTo>
                  <a:lnTo>
                    <a:pt x="6906" y="441"/>
                  </a:lnTo>
                  <a:lnTo>
                    <a:pt x="6924" y="450"/>
                  </a:lnTo>
                  <a:lnTo>
                    <a:pt x="6942" y="458"/>
                  </a:lnTo>
                  <a:lnTo>
                    <a:pt x="6960" y="468"/>
                  </a:lnTo>
                  <a:lnTo>
                    <a:pt x="6977" y="478"/>
                  </a:lnTo>
                  <a:lnTo>
                    <a:pt x="6993" y="489"/>
                  </a:lnTo>
                  <a:lnTo>
                    <a:pt x="7008" y="499"/>
                  </a:lnTo>
                  <a:lnTo>
                    <a:pt x="7022" y="511"/>
                  </a:lnTo>
                  <a:lnTo>
                    <a:pt x="7034" y="522"/>
                  </a:lnTo>
                  <a:lnTo>
                    <a:pt x="7120" y="608"/>
                  </a:lnTo>
                  <a:lnTo>
                    <a:pt x="7132" y="620"/>
                  </a:lnTo>
                  <a:lnTo>
                    <a:pt x="7146" y="631"/>
                  </a:lnTo>
                  <a:lnTo>
                    <a:pt x="7161" y="642"/>
                  </a:lnTo>
                  <a:lnTo>
                    <a:pt x="7178" y="653"/>
                  </a:lnTo>
                  <a:lnTo>
                    <a:pt x="7195" y="662"/>
                  </a:lnTo>
                  <a:lnTo>
                    <a:pt x="7212" y="672"/>
                  </a:lnTo>
                  <a:lnTo>
                    <a:pt x="7231" y="681"/>
                  </a:lnTo>
                  <a:lnTo>
                    <a:pt x="7249" y="689"/>
                  </a:lnTo>
                  <a:lnTo>
                    <a:pt x="7268" y="697"/>
                  </a:lnTo>
                  <a:lnTo>
                    <a:pt x="7288" y="704"/>
                  </a:lnTo>
                  <a:lnTo>
                    <a:pt x="7306" y="709"/>
                  </a:lnTo>
                  <a:lnTo>
                    <a:pt x="7326" y="714"/>
                  </a:lnTo>
                  <a:lnTo>
                    <a:pt x="7344" y="718"/>
                  </a:lnTo>
                  <a:lnTo>
                    <a:pt x="7363" y="721"/>
                  </a:lnTo>
                  <a:lnTo>
                    <a:pt x="7381" y="723"/>
                  </a:lnTo>
                  <a:lnTo>
                    <a:pt x="7398" y="723"/>
                  </a:lnTo>
                  <a:lnTo>
                    <a:pt x="17280" y="723"/>
                  </a:lnTo>
                  <a:lnTo>
                    <a:pt x="17280" y="317"/>
                  </a:lnTo>
                  <a:close/>
                </a:path>
              </a:pathLst>
            </a:custGeom>
            <a:solidFill>
              <a:srgbClr val="0080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56" name="Freeform 32"/>
            <p:cNvSpPr>
              <a:spLocks/>
            </p:cNvSpPr>
            <p:nvPr userDrawn="1"/>
          </p:nvSpPr>
          <p:spPr bwMode="auto">
            <a:xfrm>
              <a:off x="0" y="3619272"/>
              <a:ext cx="9159988" cy="381000"/>
            </a:xfrm>
            <a:custGeom>
              <a:avLst/>
              <a:gdLst/>
              <a:ahLst/>
              <a:cxnLst>
                <a:cxn ang="0">
                  <a:pos x="7401" y="315"/>
                </a:cxn>
                <a:cxn ang="0">
                  <a:pos x="7367" y="313"/>
                </a:cxn>
                <a:cxn ang="0">
                  <a:pos x="7329" y="306"/>
                </a:cxn>
                <a:cxn ang="0">
                  <a:pos x="7291" y="296"/>
                </a:cxn>
                <a:cxn ang="0">
                  <a:pos x="7253" y="281"/>
                </a:cxn>
                <a:cxn ang="0">
                  <a:pos x="7215" y="264"/>
                </a:cxn>
                <a:cxn ang="0">
                  <a:pos x="7181" y="245"/>
                </a:cxn>
                <a:cxn ang="0">
                  <a:pos x="7150" y="223"/>
                </a:cxn>
                <a:cxn ang="0">
                  <a:pos x="7124" y="200"/>
                </a:cxn>
                <a:cxn ang="0">
                  <a:pos x="7025" y="102"/>
                </a:cxn>
                <a:cxn ang="0">
                  <a:pos x="6996" y="81"/>
                </a:cxn>
                <a:cxn ang="0">
                  <a:pos x="6964" y="60"/>
                </a:cxn>
                <a:cxn ang="0">
                  <a:pos x="6927" y="42"/>
                </a:cxn>
                <a:cxn ang="0">
                  <a:pos x="6889" y="26"/>
                </a:cxn>
                <a:cxn ang="0">
                  <a:pos x="6852" y="14"/>
                </a:cxn>
                <a:cxn ang="0">
                  <a:pos x="6814" y="4"/>
                </a:cxn>
                <a:cxn ang="0">
                  <a:pos x="6777" y="0"/>
                </a:cxn>
                <a:cxn ang="0">
                  <a:pos x="0" y="0"/>
                </a:cxn>
                <a:cxn ang="0">
                  <a:pos x="7400" y="406"/>
                </a:cxn>
                <a:cxn ang="0">
                  <a:pos x="7436" y="408"/>
                </a:cxn>
                <a:cxn ang="0">
                  <a:pos x="7473" y="414"/>
                </a:cxn>
                <a:cxn ang="0">
                  <a:pos x="7511" y="425"/>
                </a:cxn>
                <a:cxn ang="0">
                  <a:pos x="7549" y="439"/>
                </a:cxn>
                <a:cxn ang="0">
                  <a:pos x="7586" y="456"/>
                </a:cxn>
                <a:cxn ang="0">
                  <a:pos x="7620" y="476"/>
                </a:cxn>
                <a:cxn ang="0">
                  <a:pos x="7652" y="497"/>
                </a:cxn>
                <a:cxn ang="0">
                  <a:pos x="7679" y="521"/>
                </a:cxn>
                <a:cxn ang="0">
                  <a:pos x="7777" y="618"/>
                </a:cxn>
                <a:cxn ang="0">
                  <a:pos x="7805" y="641"/>
                </a:cxn>
                <a:cxn ang="0">
                  <a:pos x="7839" y="662"/>
                </a:cxn>
                <a:cxn ang="0">
                  <a:pos x="7874" y="680"/>
                </a:cxn>
                <a:cxn ang="0">
                  <a:pos x="7912" y="695"/>
                </a:cxn>
                <a:cxn ang="0">
                  <a:pos x="7951" y="708"/>
                </a:cxn>
                <a:cxn ang="0">
                  <a:pos x="7989" y="717"/>
                </a:cxn>
                <a:cxn ang="0">
                  <a:pos x="8024" y="721"/>
                </a:cxn>
                <a:cxn ang="0">
                  <a:pos x="17280" y="722"/>
                </a:cxn>
              </a:cxnLst>
              <a:rect l="0" t="0" r="r" b="b"/>
              <a:pathLst>
                <a:path w="17280" h="722">
                  <a:moveTo>
                    <a:pt x="17280" y="315"/>
                  </a:moveTo>
                  <a:lnTo>
                    <a:pt x="7401" y="315"/>
                  </a:lnTo>
                  <a:lnTo>
                    <a:pt x="7384" y="315"/>
                  </a:lnTo>
                  <a:lnTo>
                    <a:pt x="7367" y="313"/>
                  </a:lnTo>
                  <a:lnTo>
                    <a:pt x="7348" y="310"/>
                  </a:lnTo>
                  <a:lnTo>
                    <a:pt x="7329" y="306"/>
                  </a:lnTo>
                  <a:lnTo>
                    <a:pt x="7311" y="301"/>
                  </a:lnTo>
                  <a:lnTo>
                    <a:pt x="7291" y="296"/>
                  </a:lnTo>
                  <a:lnTo>
                    <a:pt x="7272" y="289"/>
                  </a:lnTo>
                  <a:lnTo>
                    <a:pt x="7253" y="281"/>
                  </a:lnTo>
                  <a:lnTo>
                    <a:pt x="7234" y="273"/>
                  </a:lnTo>
                  <a:lnTo>
                    <a:pt x="7215" y="264"/>
                  </a:lnTo>
                  <a:lnTo>
                    <a:pt x="7198" y="254"/>
                  </a:lnTo>
                  <a:lnTo>
                    <a:pt x="7181" y="245"/>
                  </a:lnTo>
                  <a:lnTo>
                    <a:pt x="7165" y="234"/>
                  </a:lnTo>
                  <a:lnTo>
                    <a:pt x="7150" y="223"/>
                  </a:lnTo>
                  <a:lnTo>
                    <a:pt x="7137" y="211"/>
                  </a:lnTo>
                  <a:lnTo>
                    <a:pt x="7124" y="200"/>
                  </a:lnTo>
                  <a:lnTo>
                    <a:pt x="7038" y="114"/>
                  </a:lnTo>
                  <a:lnTo>
                    <a:pt x="7025" y="102"/>
                  </a:lnTo>
                  <a:lnTo>
                    <a:pt x="7011" y="91"/>
                  </a:lnTo>
                  <a:lnTo>
                    <a:pt x="6996" y="81"/>
                  </a:lnTo>
                  <a:lnTo>
                    <a:pt x="6980" y="70"/>
                  </a:lnTo>
                  <a:lnTo>
                    <a:pt x="6964" y="60"/>
                  </a:lnTo>
                  <a:lnTo>
                    <a:pt x="6945" y="50"/>
                  </a:lnTo>
                  <a:lnTo>
                    <a:pt x="6927" y="42"/>
                  </a:lnTo>
                  <a:lnTo>
                    <a:pt x="6909" y="33"/>
                  </a:lnTo>
                  <a:lnTo>
                    <a:pt x="6889" y="26"/>
                  </a:lnTo>
                  <a:lnTo>
                    <a:pt x="6871" y="19"/>
                  </a:lnTo>
                  <a:lnTo>
                    <a:pt x="6852" y="14"/>
                  </a:lnTo>
                  <a:lnTo>
                    <a:pt x="6832" y="8"/>
                  </a:lnTo>
                  <a:lnTo>
                    <a:pt x="6814" y="4"/>
                  </a:lnTo>
                  <a:lnTo>
                    <a:pt x="6795" y="2"/>
                  </a:lnTo>
                  <a:lnTo>
                    <a:pt x="6777" y="0"/>
                  </a:lnTo>
                  <a:lnTo>
                    <a:pt x="6760" y="0"/>
                  </a:lnTo>
                  <a:lnTo>
                    <a:pt x="0" y="0"/>
                  </a:lnTo>
                  <a:lnTo>
                    <a:pt x="0" y="406"/>
                  </a:lnTo>
                  <a:lnTo>
                    <a:pt x="7400" y="406"/>
                  </a:lnTo>
                  <a:lnTo>
                    <a:pt x="7417" y="406"/>
                  </a:lnTo>
                  <a:lnTo>
                    <a:pt x="7436" y="408"/>
                  </a:lnTo>
                  <a:lnTo>
                    <a:pt x="7454" y="411"/>
                  </a:lnTo>
                  <a:lnTo>
                    <a:pt x="7473" y="414"/>
                  </a:lnTo>
                  <a:lnTo>
                    <a:pt x="7492" y="420"/>
                  </a:lnTo>
                  <a:lnTo>
                    <a:pt x="7511" y="425"/>
                  </a:lnTo>
                  <a:lnTo>
                    <a:pt x="7530" y="432"/>
                  </a:lnTo>
                  <a:lnTo>
                    <a:pt x="7549" y="439"/>
                  </a:lnTo>
                  <a:lnTo>
                    <a:pt x="7568" y="448"/>
                  </a:lnTo>
                  <a:lnTo>
                    <a:pt x="7586" y="456"/>
                  </a:lnTo>
                  <a:lnTo>
                    <a:pt x="7604" y="466"/>
                  </a:lnTo>
                  <a:lnTo>
                    <a:pt x="7620" y="476"/>
                  </a:lnTo>
                  <a:lnTo>
                    <a:pt x="7637" y="487"/>
                  </a:lnTo>
                  <a:lnTo>
                    <a:pt x="7652" y="497"/>
                  </a:lnTo>
                  <a:lnTo>
                    <a:pt x="7666" y="509"/>
                  </a:lnTo>
                  <a:lnTo>
                    <a:pt x="7679" y="521"/>
                  </a:lnTo>
                  <a:lnTo>
                    <a:pt x="7764" y="607"/>
                  </a:lnTo>
                  <a:lnTo>
                    <a:pt x="7777" y="618"/>
                  </a:lnTo>
                  <a:lnTo>
                    <a:pt x="7790" y="629"/>
                  </a:lnTo>
                  <a:lnTo>
                    <a:pt x="7805" y="641"/>
                  </a:lnTo>
                  <a:lnTo>
                    <a:pt x="7821" y="651"/>
                  </a:lnTo>
                  <a:lnTo>
                    <a:pt x="7839" y="662"/>
                  </a:lnTo>
                  <a:lnTo>
                    <a:pt x="7856" y="670"/>
                  </a:lnTo>
                  <a:lnTo>
                    <a:pt x="7874" y="680"/>
                  </a:lnTo>
                  <a:lnTo>
                    <a:pt x="7894" y="688"/>
                  </a:lnTo>
                  <a:lnTo>
                    <a:pt x="7912" y="695"/>
                  </a:lnTo>
                  <a:lnTo>
                    <a:pt x="7932" y="702"/>
                  </a:lnTo>
                  <a:lnTo>
                    <a:pt x="7951" y="708"/>
                  </a:lnTo>
                  <a:lnTo>
                    <a:pt x="7969" y="712"/>
                  </a:lnTo>
                  <a:lnTo>
                    <a:pt x="7989" y="717"/>
                  </a:lnTo>
                  <a:lnTo>
                    <a:pt x="8007" y="719"/>
                  </a:lnTo>
                  <a:lnTo>
                    <a:pt x="8024" y="721"/>
                  </a:lnTo>
                  <a:lnTo>
                    <a:pt x="8042" y="722"/>
                  </a:lnTo>
                  <a:lnTo>
                    <a:pt x="17280" y="722"/>
                  </a:lnTo>
                  <a:lnTo>
                    <a:pt x="17280" y="315"/>
                  </a:lnTo>
                  <a:close/>
                </a:path>
              </a:pathLst>
            </a:custGeom>
            <a:solidFill>
              <a:srgbClr val="C60C4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773729" y="1070881"/>
            <a:ext cx="5360621" cy="1200606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6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044374" y="1061643"/>
            <a:ext cx="651832" cy="654967"/>
            <a:chOff x="-231775" y="-246063"/>
            <a:chExt cx="330200" cy="331788"/>
          </a:xfrm>
        </p:grpSpPr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-231775" y="-246063"/>
              <a:ext cx="330200" cy="331788"/>
            </a:xfrm>
            <a:prstGeom prst="rect">
              <a:avLst/>
            </a:prstGeom>
            <a:solidFill>
              <a:srgbClr val="003D6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-87313" y="-212725"/>
              <a:ext cx="93663" cy="1238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02"/>
                </a:cxn>
                <a:cxn ang="0">
                  <a:pos x="0" y="223"/>
                </a:cxn>
                <a:cxn ang="0">
                  <a:pos x="0" y="317"/>
                </a:cxn>
                <a:cxn ang="0">
                  <a:pos x="1" y="341"/>
                </a:cxn>
                <a:cxn ang="0">
                  <a:pos x="5" y="356"/>
                </a:cxn>
                <a:cxn ang="0">
                  <a:pos x="11" y="376"/>
                </a:cxn>
                <a:cxn ang="0">
                  <a:pos x="25" y="399"/>
                </a:cxn>
                <a:cxn ang="0">
                  <a:pos x="44" y="422"/>
                </a:cxn>
                <a:cxn ang="0">
                  <a:pos x="72" y="441"/>
                </a:cxn>
                <a:cxn ang="0">
                  <a:pos x="98" y="454"/>
                </a:cxn>
                <a:cxn ang="0">
                  <a:pos x="117" y="461"/>
                </a:cxn>
                <a:cxn ang="0">
                  <a:pos x="140" y="465"/>
                </a:cxn>
                <a:cxn ang="0">
                  <a:pos x="166" y="467"/>
                </a:cxn>
                <a:cxn ang="0">
                  <a:pos x="193" y="467"/>
                </a:cxn>
                <a:cxn ang="0">
                  <a:pos x="218" y="465"/>
                </a:cxn>
                <a:cxn ang="0">
                  <a:pos x="241" y="461"/>
                </a:cxn>
                <a:cxn ang="0">
                  <a:pos x="260" y="454"/>
                </a:cxn>
                <a:cxn ang="0">
                  <a:pos x="286" y="441"/>
                </a:cxn>
                <a:cxn ang="0">
                  <a:pos x="312" y="422"/>
                </a:cxn>
                <a:cxn ang="0">
                  <a:pos x="330" y="399"/>
                </a:cxn>
                <a:cxn ang="0">
                  <a:pos x="343" y="376"/>
                </a:cxn>
                <a:cxn ang="0">
                  <a:pos x="352" y="348"/>
                </a:cxn>
                <a:cxn ang="0">
                  <a:pos x="353" y="144"/>
                </a:cxn>
                <a:cxn ang="0">
                  <a:pos x="237" y="324"/>
                </a:cxn>
                <a:cxn ang="0">
                  <a:pos x="237" y="332"/>
                </a:cxn>
                <a:cxn ang="0">
                  <a:pos x="230" y="345"/>
                </a:cxn>
                <a:cxn ang="0">
                  <a:pos x="224" y="350"/>
                </a:cxn>
                <a:cxn ang="0">
                  <a:pos x="213" y="356"/>
                </a:cxn>
                <a:cxn ang="0">
                  <a:pos x="199" y="359"/>
                </a:cxn>
                <a:cxn ang="0">
                  <a:pos x="178" y="360"/>
                </a:cxn>
                <a:cxn ang="0">
                  <a:pos x="158" y="359"/>
                </a:cxn>
                <a:cxn ang="0">
                  <a:pos x="143" y="356"/>
                </a:cxn>
                <a:cxn ang="0">
                  <a:pos x="132" y="350"/>
                </a:cxn>
                <a:cxn ang="0">
                  <a:pos x="125" y="345"/>
                </a:cxn>
                <a:cxn ang="0">
                  <a:pos x="118" y="332"/>
                </a:cxn>
                <a:cxn ang="0">
                  <a:pos x="117" y="323"/>
                </a:cxn>
                <a:cxn ang="0">
                  <a:pos x="0" y="0"/>
                </a:cxn>
              </a:cxnLst>
              <a:rect l="0" t="0" r="r" b="b"/>
              <a:pathLst>
                <a:path w="353" h="467">
                  <a:moveTo>
                    <a:pt x="0" y="0"/>
                  </a:moveTo>
                  <a:lnTo>
                    <a:pt x="0" y="14"/>
                  </a:lnTo>
                  <a:lnTo>
                    <a:pt x="0" y="50"/>
                  </a:lnTo>
                  <a:lnTo>
                    <a:pt x="0" y="102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6"/>
                  </a:lnTo>
                  <a:lnTo>
                    <a:pt x="0" y="317"/>
                  </a:lnTo>
                  <a:lnTo>
                    <a:pt x="0" y="335"/>
                  </a:lnTo>
                  <a:lnTo>
                    <a:pt x="1" y="341"/>
                  </a:lnTo>
                  <a:lnTo>
                    <a:pt x="2" y="348"/>
                  </a:lnTo>
                  <a:lnTo>
                    <a:pt x="5" y="356"/>
                  </a:lnTo>
                  <a:lnTo>
                    <a:pt x="7" y="366"/>
                  </a:lnTo>
                  <a:lnTo>
                    <a:pt x="11" y="376"/>
                  </a:lnTo>
                  <a:lnTo>
                    <a:pt x="17" y="388"/>
                  </a:lnTo>
                  <a:lnTo>
                    <a:pt x="25" y="399"/>
                  </a:lnTo>
                  <a:lnTo>
                    <a:pt x="34" y="410"/>
                  </a:lnTo>
                  <a:lnTo>
                    <a:pt x="44" y="422"/>
                  </a:lnTo>
                  <a:lnTo>
                    <a:pt x="57" y="432"/>
                  </a:lnTo>
                  <a:lnTo>
                    <a:pt x="72" y="441"/>
                  </a:lnTo>
                  <a:lnTo>
                    <a:pt x="89" y="450"/>
                  </a:lnTo>
                  <a:lnTo>
                    <a:pt x="98" y="454"/>
                  </a:lnTo>
                  <a:lnTo>
                    <a:pt x="107" y="457"/>
                  </a:lnTo>
                  <a:lnTo>
                    <a:pt x="117" y="461"/>
                  </a:lnTo>
                  <a:lnTo>
                    <a:pt x="128" y="463"/>
                  </a:lnTo>
                  <a:lnTo>
                    <a:pt x="140" y="465"/>
                  </a:lnTo>
                  <a:lnTo>
                    <a:pt x="152" y="466"/>
                  </a:lnTo>
                  <a:lnTo>
                    <a:pt x="166" y="467"/>
                  </a:lnTo>
                  <a:lnTo>
                    <a:pt x="179" y="467"/>
                  </a:lnTo>
                  <a:lnTo>
                    <a:pt x="193" y="467"/>
                  </a:lnTo>
                  <a:lnTo>
                    <a:pt x="205" y="466"/>
                  </a:lnTo>
                  <a:lnTo>
                    <a:pt x="218" y="465"/>
                  </a:lnTo>
                  <a:lnTo>
                    <a:pt x="229" y="463"/>
                  </a:lnTo>
                  <a:lnTo>
                    <a:pt x="241" y="461"/>
                  </a:lnTo>
                  <a:lnTo>
                    <a:pt x="251" y="457"/>
                  </a:lnTo>
                  <a:lnTo>
                    <a:pt x="260" y="454"/>
                  </a:lnTo>
                  <a:lnTo>
                    <a:pt x="269" y="450"/>
                  </a:lnTo>
                  <a:lnTo>
                    <a:pt x="286" y="441"/>
                  </a:lnTo>
                  <a:lnTo>
                    <a:pt x="300" y="432"/>
                  </a:lnTo>
                  <a:lnTo>
                    <a:pt x="312" y="422"/>
                  </a:lnTo>
                  <a:lnTo>
                    <a:pt x="322" y="410"/>
                  </a:lnTo>
                  <a:lnTo>
                    <a:pt x="330" y="399"/>
                  </a:lnTo>
                  <a:lnTo>
                    <a:pt x="337" y="388"/>
                  </a:lnTo>
                  <a:lnTo>
                    <a:pt x="343" y="376"/>
                  </a:lnTo>
                  <a:lnTo>
                    <a:pt x="346" y="366"/>
                  </a:lnTo>
                  <a:lnTo>
                    <a:pt x="352" y="348"/>
                  </a:lnTo>
                  <a:lnTo>
                    <a:pt x="353" y="337"/>
                  </a:lnTo>
                  <a:lnTo>
                    <a:pt x="353" y="144"/>
                  </a:lnTo>
                  <a:lnTo>
                    <a:pt x="237" y="24"/>
                  </a:lnTo>
                  <a:lnTo>
                    <a:pt x="237" y="324"/>
                  </a:lnTo>
                  <a:lnTo>
                    <a:pt x="237" y="327"/>
                  </a:lnTo>
                  <a:lnTo>
                    <a:pt x="237" y="332"/>
                  </a:lnTo>
                  <a:lnTo>
                    <a:pt x="235" y="338"/>
                  </a:lnTo>
                  <a:lnTo>
                    <a:pt x="230" y="345"/>
                  </a:lnTo>
                  <a:lnTo>
                    <a:pt x="227" y="348"/>
                  </a:lnTo>
                  <a:lnTo>
                    <a:pt x="224" y="350"/>
                  </a:lnTo>
                  <a:lnTo>
                    <a:pt x="219" y="353"/>
                  </a:lnTo>
                  <a:lnTo>
                    <a:pt x="213" y="356"/>
                  </a:lnTo>
                  <a:lnTo>
                    <a:pt x="207" y="357"/>
                  </a:lnTo>
                  <a:lnTo>
                    <a:pt x="199" y="359"/>
                  </a:lnTo>
                  <a:lnTo>
                    <a:pt x="190" y="360"/>
                  </a:lnTo>
                  <a:lnTo>
                    <a:pt x="178" y="360"/>
                  </a:lnTo>
                  <a:lnTo>
                    <a:pt x="168" y="360"/>
                  </a:lnTo>
                  <a:lnTo>
                    <a:pt x="158" y="359"/>
                  </a:lnTo>
                  <a:lnTo>
                    <a:pt x="150" y="357"/>
                  </a:lnTo>
                  <a:lnTo>
                    <a:pt x="143" y="356"/>
                  </a:lnTo>
                  <a:lnTo>
                    <a:pt x="137" y="354"/>
                  </a:lnTo>
                  <a:lnTo>
                    <a:pt x="132" y="350"/>
                  </a:lnTo>
                  <a:lnTo>
                    <a:pt x="128" y="348"/>
                  </a:lnTo>
                  <a:lnTo>
                    <a:pt x="125" y="345"/>
                  </a:lnTo>
                  <a:lnTo>
                    <a:pt x="120" y="338"/>
                  </a:lnTo>
                  <a:lnTo>
                    <a:pt x="118" y="332"/>
                  </a:lnTo>
                  <a:lnTo>
                    <a:pt x="117" y="326"/>
                  </a:lnTo>
                  <a:lnTo>
                    <a:pt x="117" y="323"/>
                  </a:lnTo>
                  <a:lnTo>
                    <a:pt x="1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-20638" y="-212725"/>
              <a:ext cx="106363" cy="1222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" y="114"/>
                </a:cxn>
                <a:cxn ang="0">
                  <a:pos x="188" y="114"/>
                </a:cxn>
                <a:cxn ang="0">
                  <a:pos x="188" y="461"/>
                </a:cxn>
                <a:cxn ang="0">
                  <a:pos x="307" y="461"/>
                </a:cxn>
                <a:cxn ang="0">
                  <a:pos x="307" y="114"/>
                </a:cxn>
                <a:cxn ang="0">
                  <a:pos x="399" y="114"/>
                </a:cxn>
                <a:cxn ang="0">
                  <a:pos x="399" y="0"/>
                </a:cxn>
                <a:cxn ang="0">
                  <a:pos x="0" y="0"/>
                </a:cxn>
              </a:cxnLst>
              <a:rect l="0" t="0" r="r" b="b"/>
              <a:pathLst>
                <a:path w="399" h="461">
                  <a:moveTo>
                    <a:pt x="0" y="0"/>
                  </a:moveTo>
                  <a:lnTo>
                    <a:pt x="109" y="114"/>
                  </a:lnTo>
                  <a:lnTo>
                    <a:pt x="188" y="114"/>
                  </a:lnTo>
                  <a:lnTo>
                    <a:pt x="188" y="461"/>
                  </a:lnTo>
                  <a:lnTo>
                    <a:pt x="307" y="461"/>
                  </a:lnTo>
                  <a:lnTo>
                    <a:pt x="307" y="114"/>
                  </a:lnTo>
                  <a:lnTo>
                    <a:pt x="399" y="114"/>
                  </a:lnTo>
                  <a:lnTo>
                    <a:pt x="3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-217488" y="-214313"/>
              <a:ext cx="141288" cy="125413"/>
            </a:xfrm>
            <a:custGeom>
              <a:avLst/>
              <a:gdLst/>
              <a:ahLst/>
              <a:cxnLst>
                <a:cxn ang="0">
                  <a:pos x="401" y="464"/>
                </a:cxn>
                <a:cxn ang="0">
                  <a:pos x="346" y="274"/>
                </a:cxn>
                <a:cxn ang="0">
                  <a:pos x="354" y="243"/>
                </a:cxn>
                <a:cxn ang="0">
                  <a:pos x="352" y="206"/>
                </a:cxn>
                <a:cxn ang="0">
                  <a:pos x="340" y="171"/>
                </a:cxn>
                <a:cxn ang="0">
                  <a:pos x="318" y="143"/>
                </a:cxn>
                <a:cxn ang="0">
                  <a:pos x="289" y="123"/>
                </a:cxn>
                <a:cxn ang="0">
                  <a:pos x="255" y="111"/>
                </a:cxn>
                <a:cxn ang="0">
                  <a:pos x="218" y="109"/>
                </a:cxn>
                <a:cxn ang="0">
                  <a:pos x="184" y="118"/>
                </a:cxn>
                <a:cxn ang="0">
                  <a:pos x="155" y="137"/>
                </a:cxn>
                <a:cxn ang="0">
                  <a:pos x="131" y="164"/>
                </a:cxn>
                <a:cxn ang="0">
                  <a:pos x="116" y="195"/>
                </a:cxn>
                <a:cxn ang="0">
                  <a:pos x="110" y="232"/>
                </a:cxn>
                <a:cxn ang="0">
                  <a:pos x="116" y="268"/>
                </a:cxn>
                <a:cxn ang="0">
                  <a:pos x="132" y="299"/>
                </a:cxn>
                <a:cxn ang="0">
                  <a:pos x="155" y="325"/>
                </a:cxn>
                <a:cxn ang="0">
                  <a:pos x="185" y="343"/>
                </a:cxn>
                <a:cxn ang="0">
                  <a:pos x="220" y="352"/>
                </a:cxn>
                <a:cxn ang="0">
                  <a:pos x="255" y="351"/>
                </a:cxn>
                <a:cxn ang="0">
                  <a:pos x="329" y="431"/>
                </a:cxn>
                <a:cxn ang="0">
                  <a:pos x="320" y="457"/>
                </a:cxn>
                <a:cxn ang="0">
                  <a:pos x="277" y="468"/>
                </a:cxn>
                <a:cxn ang="0">
                  <a:pos x="233" y="472"/>
                </a:cxn>
                <a:cxn ang="0">
                  <a:pos x="197" y="469"/>
                </a:cxn>
                <a:cxn ang="0">
                  <a:pos x="163" y="461"/>
                </a:cxn>
                <a:cxn ang="0">
                  <a:pos x="131" y="448"/>
                </a:cxn>
                <a:cxn ang="0">
                  <a:pos x="101" y="430"/>
                </a:cxn>
                <a:cxn ang="0">
                  <a:pos x="53" y="383"/>
                </a:cxn>
                <a:cxn ang="0">
                  <a:pos x="18" y="324"/>
                </a:cxn>
                <a:cxn ang="0">
                  <a:pos x="3" y="268"/>
                </a:cxn>
                <a:cxn ang="0">
                  <a:pos x="0" y="233"/>
                </a:cxn>
                <a:cxn ang="0">
                  <a:pos x="3" y="198"/>
                </a:cxn>
                <a:cxn ang="0">
                  <a:pos x="18" y="143"/>
                </a:cxn>
                <a:cxn ang="0">
                  <a:pos x="54" y="85"/>
                </a:cxn>
                <a:cxn ang="0">
                  <a:pos x="104" y="40"/>
                </a:cxn>
                <a:cxn ang="0">
                  <a:pos x="155" y="13"/>
                </a:cxn>
                <a:cxn ang="0">
                  <a:pos x="188" y="4"/>
                </a:cxn>
                <a:cxn ang="0">
                  <a:pos x="224" y="0"/>
                </a:cxn>
                <a:cxn ang="0">
                  <a:pos x="260" y="1"/>
                </a:cxn>
                <a:cxn ang="0">
                  <a:pos x="297" y="7"/>
                </a:cxn>
                <a:cxn ang="0">
                  <a:pos x="329" y="18"/>
                </a:cxn>
                <a:cxn ang="0">
                  <a:pos x="387" y="54"/>
                </a:cxn>
                <a:cxn ang="0">
                  <a:pos x="433" y="106"/>
                </a:cxn>
                <a:cxn ang="0">
                  <a:pos x="459" y="157"/>
                </a:cxn>
                <a:cxn ang="0">
                  <a:pos x="468" y="191"/>
                </a:cxn>
                <a:cxn ang="0">
                  <a:pos x="472" y="226"/>
                </a:cxn>
                <a:cxn ang="0">
                  <a:pos x="469" y="277"/>
                </a:cxn>
                <a:cxn ang="0">
                  <a:pos x="453" y="329"/>
                </a:cxn>
                <a:cxn ang="0">
                  <a:pos x="435" y="364"/>
                </a:cxn>
              </a:cxnLst>
              <a:rect l="0" t="0" r="r" b="b"/>
              <a:pathLst>
                <a:path w="533" h="472">
                  <a:moveTo>
                    <a:pt x="435" y="364"/>
                  </a:moveTo>
                  <a:lnTo>
                    <a:pt x="533" y="464"/>
                  </a:lnTo>
                  <a:lnTo>
                    <a:pt x="401" y="464"/>
                  </a:lnTo>
                  <a:lnTo>
                    <a:pt x="186" y="239"/>
                  </a:lnTo>
                  <a:lnTo>
                    <a:pt x="312" y="239"/>
                  </a:lnTo>
                  <a:lnTo>
                    <a:pt x="346" y="274"/>
                  </a:lnTo>
                  <a:lnTo>
                    <a:pt x="350" y="265"/>
                  </a:lnTo>
                  <a:lnTo>
                    <a:pt x="353" y="254"/>
                  </a:lnTo>
                  <a:lnTo>
                    <a:pt x="354" y="243"/>
                  </a:lnTo>
                  <a:lnTo>
                    <a:pt x="356" y="231"/>
                  </a:lnTo>
                  <a:lnTo>
                    <a:pt x="354" y="217"/>
                  </a:lnTo>
                  <a:lnTo>
                    <a:pt x="352" y="206"/>
                  </a:lnTo>
                  <a:lnTo>
                    <a:pt x="349" y="193"/>
                  </a:lnTo>
                  <a:lnTo>
                    <a:pt x="345" y="182"/>
                  </a:lnTo>
                  <a:lnTo>
                    <a:pt x="340" y="171"/>
                  </a:lnTo>
                  <a:lnTo>
                    <a:pt x="333" y="161"/>
                  </a:lnTo>
                  <a:lnTo>
                    <a:pt x="326" y="152"/>
                  </a:lnTo>
                  <a:lnTo>
                    <a:pt x="318" y="143"/>
                  </a:lnTo>
                  <a:lnTo>
                    <a:pt x="309" y="136"/>
                  </a:lnTo>
                  <a:lnTo>
                    <a:pt x="299" y="129"/>
                  </a:lnTo>
                  <a:lnTo>
                    <a:pt x="289" y="123"/>
                  </a:lnTo>
                  <a:lnTo>
                    <a:pt x="278" y="118"/>
                  </a:lnTo>
                  <a:lnTo>
                    <a:pt x="267" y="113"/>
                  </a:lnTo>
                  <a:lnTo>
                    <a:pt x="255" y="111"/>
                  </a:lnTo>
                  <a:lnTo>
                    <a:pt x="243" y="109"/>
                  </a:lnTo>
                  <a:lnTo>
                    <a:pt x="231" y="109"/>
                  </a:lnTo>
                  <a:lnTo>
                    <a:pt x="218" y="109"/>
                  </a:lnTo>
                  <a:lnTo>
                    <a:pt x="207" y="111"/>
                  </a:lnTo>
                  <a:lnTo>
                    <a:pt x="194" y="115"/>
                  </a:lnTo>
                  <a:lnTo>
                    <a:pt x="184" y="118"/>
                  </a:lnTo>
                  <a:lnTo>
                    <a:pt x="174" y="124"/>
                  </a:lnTo>
                  <a:lnTo>
                    <a:pt x="164" y="131"/>
                  </a:lnTo>
                  <a:lnTo>
                    <a:pt x="155" y="137"/>
                  </a:lnTo>
                  <a:lnTo>
                    <a:pt x="146" y="145"/>
                  </a:lnTo>
                  <a:lnTo>
                    <a:pt x="138" y="154"/>
                  </a:lnTo>
                  <a:lnTo>
                    <a:pt x="131" y="164"/>
                  </a:lnTo>
                  <a:lnTo>
                    <a:pt x="125" y="174"/>
                  </a:lnTo>
                  <a:lnTo>
                    <a:pt x="121" y="184"/>
                  </a:lnTo>
                  <a:lnTo>
                    <a:pt x="116" y="195"/>
                  </a:lnTo>
                  <a:lnTo>
                    <a:pt x="114" y="208"/>
                  </a:lnTo>
                  <a:lnTo>
                    <a:pt x="112" y="219"/>
                  </a:lnTo>
                  <a:lnTo>
                    <a:pt x="110" y="232"/>
                  </a:lnTo>
                  <a:lnTo>
                    <a:pt x="112" y="244"/>
                  </a:lnTo>
                  <a:lnTo>
                    <a:pt x="114" y="256"/>
                  </a:lnTo>
                  <a:lnTo>
                    <a:pt x="116" y="268"/>
                  </a:lnTo>
                  <a:lnTo>
                    <a:pt x="121" y="278"/>
                  </a:lnTo>
                  <a:lnTo>
                    <a:pt x="125" y="290"/>
                  </a:lnTo>
                  <a:lnTo>
                    <a:pt x="132" y="299"/>
                  </a:lnTo>
                  <a:lnTo>
                    <a:pt x="139" y="309"/>
                  </a:lnTo>
                  <a:lnTo>
                    <a:pt x="147" y="317"/>
                  </a:lnTo>
                  <a:lnTo>
                    <a:pt x="155" y="325"/>
                  </a:lnTo>
                  <a:lnTo>
                    <a:pt x="165" y="332"/>
                  </a:lnTo>
                  <a:lnTo>
                    <a:pt x="175" y="339"/>
                  </a:lnTo>
                  <a:lnTo>
                    <a:pt x="185" y="343"/>
                  </a:lnTo>
                  <a:lnTo>
                    <a:pt x="197" y="348"/>
                  </a:lnTo>
                  <a:lnTo>
                    <a:pt x="208" y="351"/>
                  </a:lnTo>
                  <a:lnTo>
                    <a:pt x="220" y="352"/>
                  </a:lnTo>
                  <a:lnTo>
                    <a:pt x="233" y="353"/>
                  </a:lnTo>
                  <a:lnTo>
                    <a:pt x="243" y="352"/>
                  </a:lnTo>
                  <a:lnTo>
                    <a:pt x="255" y="351"/>
                  </a:lnTo>
                  <a:lnTo>
                    <a:pt x="269" y="365"/>
                  </a:lnTo>
                  <a:lnTo>
                    <a:pt x="300" y="398"/>
                  </a:lnTo>
                  <a:lnTo>
                    <a:pt x="329" y="431"/>
                  </a:lnTo>
                  <a:lnTo>
                    <a:pt x="343" y="445"/>
                  </a:lnTo>
                  <a:lnTo>
                    <a:pt x="333" y="451"/>
                  </a:lnTo>
                  <a:lnTo>
                    <a:pt x="320" y="457"/>
                  </a:lnTo>
                  <a:lnTo>
                    <a:pt x="307" y="461"/>
                  </a:lnTo>
                  <a:lnTo>
                    <a:pt x="292" y="466"/>
                  </a:lnTo>
                  <a:lnTo>
                    <a:pt x="277" y="468"/>
                  </a:lnTo>
                  <a:lnTo>
                    <a:pt x="262" y="470"/>
                  </a:lnTo>
                  <a:lnTo>
                    <a:pt x="248" y="472"/>
                  </a:lnTo>
                  <a:lnTo>
                    <a:pt x="233" y="472"/>
                  </a:lnTo>
                  <a:lnTo>
                    <a:pt x="220" y="472"/>
                  </a:lnTo>
                  <a:lnTo>
                    <a:pt x="209" y="470"/>
                  </a:lnTo>
                  <a:lnTo>
                    <a:pt x="197" y="469"/>
                  </a:lnTo>
                  <a:lnTo>
                    <a:pt x="185" y="467"/>
                  </a:lnTo>
                  <a:lnTo>
                    <a:pt x="174" y="465"/>
                  </a:lnTo>
                  <a:lnTo>
                    <a:pt x="163" y="461"/>
                  </a:lnTo>
                  <a:lnTo>
                    <a:pt x="152" y="457"/>
                  </a:lnTo>
                  <a:lnTo>
                    <a:pt x="141" y="452"/>
                  </a:lnTo>
                  <a:lnTo>
                    <a:pt x="131" y="448"/>
                  </a:lnTo>
                  <a:lnTo>
                    <a:pt x="121" y="442"/>
                  </a:lnTo>
                  <a:lnTo>
                    <a:pt x="112" y="436"/>
                  </a:lnTo>
                  <a:lnTo>
                    <a:pt x="101" y="430"/>
                  </a:lnTo>
                  <a:lnTo>
                    <a:pt x="84" y="416"/>
                  </a:lnTo>
                  <a:lnTo>
                    <a:pt x="67" y="400"/>
                  </a:lnTo>
                  <a:lnTo>
                    <a:pt x="53" y="383"/>
                  </a:lnTo>
                  <a:lnTo>
                    <a:pt x="39" y="365"/>
                  </a:lnTo>
                  <a:lnTo>
                    <a:pt x="28" y="345"/>
                  </a:lnTo>
                  <a:lnTo>
                    <a:pt x="18" y="324"/>
                  </a:lnTo>
                  <a:lnTo>
                    <a:pt x="11" y="302"/>
                  </a:lnTo>
                  <a:lnTo>
                    <a:pt x="5" y="281"/>
                  </a:lnTo>
                  <a:lnTo>
                    <a:pt x="3" y="268"/>
                  </a:lnTo>
                  <a:lnTo>
                    <a:pt x="1" y="257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1" y="210"/>
                  </a:lnTo>
                  <a:lnTo>
                    <a:pt x="3" y="198"/>
                  </a:lnTo>
                  <a:lnTo>
                    <a:pt x="5" y="186"/>
                  </a:lnTo>
                  <a:lnTo>
                    <a:pt x="11" y="165"/>
                  </a:lnTo>
                  <a:lnTo>
                    <a:pt x="18" y="143"/>
                  </a:lnTo>
                  <a:lnTo>
                    <a:pt x="29" y="123"/>
                  </a:lnTo>
                  <a:lnTo>
                    <a:pt x="40" y="103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4" y="40"/>
                  </a:lnTo>
                  <a:lnTo>
                    <a:pt x="123" y="28"/>
                  </a:lnTo>
                  <a:lnTo>
                    <a:pt x="143" y="18"/>
                  </a:lnTo>
                  <a:lnTo>
                    <a:pt x="155" y="13"/>
                  </a:lnTo>
                  <a:lnTo>
                    <a:pt x="165" y="10"/>
                  </a:lnTo>
                  <a:lnTo>
                    <a:pt x="176" y="7"/>
                  </a:lnTo>
                  <a:lnTo>
                    <a:pt x="188" y="4"/>
                  </a:lnTo>
                  <a:lnTo>
                    <a:pt x="200" y="2"/>
                  </a:lnTo>
                  <a:lnTo>
                    <a:pt x="211" y="1"/>
                  </a:lnTo>
                  <a:lnTo>
                    <a:pt x="224" y="0"/>
                  </a:lnTo>
                  <a:lnTo>
                    <a:pt x="236" y="0"/>
                  </a:lnTo>
                  <a:lnTo>
                    <a:pt x="249" y="0"/>
                  </a:lnTo>
                  <a:lnTo>
                    <a:pt x="260" y="1"/>
                  </a:lnTo>
                  <a:lnTo>
                    <a:pt x="273" y="2"/>
                  </a:lnTo>
                  <a:lnTo>
                    <a:pt x="284" y="4"/>
                  </a:lnTo>
                  <a:lnTo>
                    <a:pt x="297" y="7"/>
                  </a:lnTo>
                  <a:lnTo>
                    <a:pt x="307" y="10"/>
                  </a:lnTo>
                  <a:lnTo>
                    <a:pt x="318" y="13"/>
                  </a:lnTo>
                  <a:lnTo>
                    <a:pt x="329" y="18"/>
                  </a:lnTo>
                  <a:lnTo>
                    <a:pt x="350" y="28"/>
                  </a:lnTo>
                  <a:lnTo>
                    <a:pt x="369" y="41"/>
                  </a:lnTo>
                  <a:lnTo>
                    <a:pt x="387" y="54"/>
                  </a:lnTo>
                  <a:lnTo>
                    <a:pt x="404" y="69"/>
                  </a:lnTo>
                  <a:lnTo>
                    <a:pt x="419" y="86"/>
                  </a:lnTo>
                  <a:lnTo>
                    <a:pt x="433" y="106"/>
                  </a:lnTo>
                  <a:lnTo>
                    <a:pt x="445" y="125"/>
                  </a:lnTo>
                  <a:lnTo>
                    <a:pt x="454" y="145"/>
                  </a:lnTo>
                  <a:lnTo>
                    <a:pt x="459" y="157"/>
                  </a:lnTo>
                  <a:lnTo>
                    <a:pt x="462" y="167"/>
                  </a:lnTo>
                  <a:lnTo>
                    <a:pt x="466" y="178"/>
                  </a:lnTo>
                  <a:lnTo>
                    <a:pt x="468" y="191"/>
                  </a:lnTo>
                  <a:lnTo>
                    <a:pt x="470" y="202"/>
                  </a:lnTo>
                  <a:lnTo>
                    <a:pt x="471" y="214"/>
                  </a:lnTo>
                  <a:lnTo>
                    <a:pt x="472" y="226"/>
                  </a:lnTo>
                  <a:lnTo>
                    <a:pt x="472" y="239"/>
                  </a:lnTo>
                  <a:lnTo>
                    <a:pt x="472" y="258"/>
                  </a:lnTo>
                  <a:lnTo>
                    <a:pt x="469" y="277"/>
                  </a:lnTo>
                  <a:lnTo>
                    <a:pt x="464" y="297"/>
                  </a:lnTo>
                  <a:lnTo>
                    <a:pt x="459" y="314"/>
                  </a:lnTo>
                  <a:lnTo>
                    <a:pt x="453" y="329"/>
                  </a:lnTo>
                  <a:lnTo>
                    <a:pt x="446" y="343"/>
                  </a:lnTo>
                  <a:lnTo>
                    <a:pt x="441" y="355"/>
                  </a:lnTo>
                  <a:lnTo>
                    <a:pt x="435" y="36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pic>
        <p:nvPicPr>
          <p:cNvPr id="21" name="Picture 20" descr="real world.png"/>
          <p:cNvPicPr>
            <a:picLocks noChangeAspect="1"/>
          </p:cNvPicPr>
          <p:nvPr userDrawn="1"/>
        </p:nvPicPr>
        <p:blipFill>
          <a:blip r:embed="rId2" cstate="print"/>
          <a:srcRect r="17093"/>
          <a:stretch>
            <a:fillRect/>
          </a:stretch>
        </p:blipFill>
        <p:spPr>
          <a:xfrm>
            <a:off x="1035291" y="5979526"/>
            <a:ext cx="2466866" cy="4727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809724" y="5060091"/>
            <a:ext cx="5317252" cy="977852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6371613" y="582574"/>
            <a:ext cx="1856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 smtClean="0">
                <a:solidFill>
                  <a:srgbClr val="00467F"/>
                </a:solidFill>
                <a:latin typeface="Arial" pitchFamily="34" charset="0"/>
                <a:cs typeface="Arial" pitchFamily="34" charset="0"/>
              </a:rPr>
              <a:t>www.tils.qut.edu.au</a:t>
            </a:r>
            <a:endParaRPr lang="en-AU" sz="1400" b="1" dirty="0">
              <a:solidFill>
                <a:srgbClr val="00467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division nam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36170" y="312057"/>
            <a:ext cx="7424059" cy="28451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3881"/>
            <a:ext cx="2057400" cy="5451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3881"/>
            <a:ext cx="6019800" cy="5451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08614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2219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2532"/>
            <a:ext cx="4038600" cy="42563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2532"/>
            <a:ext cx="4038600" cy="42563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20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55208"/>
            <a:ext cx="5111750" cy="55471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17258"/>
            <a:ext cx="3008313" cy="4377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7796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13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4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8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1414"/>
            <a:ext cx="8229600" cy="3944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11D11-5AD7-43F9-8F6A-DE04FB1C7D03}" type="datetimeFigureOut">
              <a:rPr lang="en-US" smtClean="0"/>
              <a:pPr/>
              <a:t>10/12/2011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35F1-CCEF-48CF-818B-C2F21610AFF7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8" descr="tils stripe.wmf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337486"/>
            <a:ext cx="9144000" cy="3846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827582" y="498280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www.tils.qut.edu.au</a:t>
            </a:r>
            <a:endParaRPr lang="en-A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zoom/>
  </p:transition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467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00467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point.qut.edu.au/SOEITGOV/software_packaging/Lists/Hardware%20Models%20Windows%207%20Images/AllItems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Experience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What do you get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It just works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Same look and feel across the university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Your documents and desktop available where-ever you login (redirected to your home share on </a:t>
            </a:r>
            <a:r>
              <a:rPr lang="en-AU" dirty="0" err="1" smtClean="0"/>
              <a:t>eStore</a:t>
            </a:r>
            <a:r>
              <a:rPr lang="en-AU" dirty="0" smtClean="0"/>
              <a:t> and made available offline)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err="1" smtClean="0"/>
              <a:t>ITassist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Request Admin Rights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Admin Rights - Why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Clients are able to install non managed applications when they need to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Applications launch by default with low rights instead of all applications running with full Administrator rights on XP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We have a record of who requested admin rights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Clients documents and desktop folders are redirected to their home drive (</a:t>
            </a:r>
            <a:r>
              <a:rPr lang="en-AU" dirty="0" err="1" smtClean="0"/>
              <a:t>eStore</a:t>
            </a:r>
            <a:r>
              <a:rPr lang="en-AU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Easy to re-apply the MOE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None/>
            </a:pPr>
            <a:endParaRPr lang="en-AU" dirty="0" smtClean="0"/>
          </a:p>
          <a:p>
            <a:pPr marL="457200" indent="-457200">
              <a:buNone/>
            </a:pPr>
            <a:endParaRPr lang="en-A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The 3 ways to get the MOE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New computer for a new Staff member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Existing computer to the Win 7 MOE 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Machine replacement – old PC to new PC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MOE – Scenario 1.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New computer for a new Staff member</a:t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Connect the PC to the QUT network and boot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Select </a:t>
            </a:r>
            <a:r>
              <a:rPr lang="en-AU" b="1" dirty="0" smtClean="0"/>
              <a:t>Install the MOE on a New Computer </a:t>
            </a:r>
            <a:r>
              <a:rPr lang="en-AU" dirty="0" smtClean="0"/>
              <a:t>task sequence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Enter the computer name when prompted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Come back in half an hour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Demonstrate </a:t>
            </a:r>
            <a:r>
              <a:rPr lang="en-AU" b="1" dirty="0" err="1" smtClean="0"/>
              <a:t>ITassist</a:t>
            </a:r>
            <a:r>
              <a:rPr lang="en-AU" dirty="0" smtClean="0"/>
              <a:t> and QUT Documents (U: drive) to the client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684468"/>
            <a:ext cx="8229600" cy="1143000"/>
          </a:xfrm>
        </p:spPr>
        <p:txBody>
          <a:bodyPr/>
          <a:lstStyle/>
          <a:p>
            <a:r>
              <a:rPr lang="en-AU" b="1" dirty="0" smtClean="0"/>
              <a:t>MOE – Scenario 1</a:t>
            </a:r>
            <a:r>
              <a:rPr lang="en-AU" dirty="0" smtClean="0"/>
              <a:t> – Select Task sequence</a:t>
            </a:r>
            <a:endParaRPr lang="en-US" dirty="0"/>
          </a:p>
        </p:txBody>
      </p:sp>
      <p:pic>
        <p:nvPicPr>
          <p:cNvPr id="1026" name="Picture 2" descr="\\staffhome.qut.edu.au\staffgroupk$\kentp\Documents\2011\MOE-task-sequence-sele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493" y="1760517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684468"/>
            <a:ext cx="8229600" cy="1143000"/>
          </a:xfrm>
        </p:spPr>
        <p:txBody>
          <a:bodyPr/>
          <a:lstStyle/>
          <a:p>
            <a:r>
              <a:rPr lang="en-AU" b="1" dirty="0" smtClean="0"/>
              <a:t>MOE – Scenario 1 - </a:t>
            </a:r>
            <a:r>
              <a:rPr lang="en-AU" dirty="0" smtClean="0"/>
              <a:t>Set Computer Name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494117" cy="423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684468"/>
            <a:ext cx="8229600" cy="1143000"/>
          </a:xfrm>
        </p:spPr>
        <p:txBody>
          <a:bodyPr/>
          <a:lstStyle/>
          <a:p>
            <a:r>
              <a:rPr lang="en-AU" b="1" dirty="0" smtClean="0"/>
              <a:t>MOE – Scenario 1 – </a:t>
            </a:r>
            <a:r>
              <a:rPr lang="en-AU" sz="2400" dirty="0" smtClean="0"/>
              <a:t>Task sequence complete</a:t>
            </a:r>
            <a:endParaRPr lang="en-US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11414"/>
            <a:ext cx="8229600" cy="3944243"/>
          </a:xfrm>
        </p:spPr>
        <p:txBody>
          <a:bodyPr/>
          <a:lstStyle/>
          <a:p>
            <a:pPr marL="457200" indent="-457200" algn="ctr">
              <a:buNone/>
            </a:pPr>
            <a:endParaRPr lang="en-AU" dirty="0" smtClean="0"/>
          </a:p>
          <a:p>
            <a:pPr marL="457200" indent="-457200" algn="ctr">
              <a:buNone/>
            </a:pPr>
            <a:endParaRPr lang="en-AU" dirty="0" smtClean="0"/>
          </a:p>
          <a:p>
            <a:pPr marL="457200" indent="-457200" algn="ctr">
              <a:buNone/>
            </a:pPr>
            <a:r>
              <a:rPr lang="en-AU" dirty="0" smtClean="0"/>
              <a:t>Some time later...</a:t>
            </a:r>
          </a:p>
          <a:p>
            <a:pPr marL="457200" indent="-457200" algn="ctr">
              <a:buNone/>
            </a:pPr>
            <a:endParaRPr lang="en-AU" dirty="0" smtClean="0"/>
          </a:p>
          <a:p>
            <a:pPr marL="457200" indent="-457200" algn="ctr">
              <a:buNone/>
            </a:pPr>
            <a:r>
              <a:rPr lang="en-AU" dirty="0" smtClean="0"/>
              <a:t>(21 minutes for a Dell </a:t>
            </a:r>
            <a:r>
              <a:rPr lang="en-AU" dirty="0" err="1" smtClean="0"/>
              <a:t>Optiplex</a:t>
            </a:r>
            <a:r>
              <a:rPr lang="en-AU" dirty="0" smtClean="0"/>
              <a:t> 990)</a:t>
            </a:r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endParaRPr lang="en-AU" dirty="0" smtClean="0"/>
          </a:p>
          <a:p>
            <a:pPr marL="457200" indent="-457200">
              <a:buNone/>
            </a:pPr>
            <a:endParaRPr lang="en-AU" dirty="0" smtClean="0"/>
          </a:p>
          <a:p>
            <a:pPr marL="457200" indent="-457200">
              <a:buNone/>
            </a:pPr>
            <a:endParaRPr lang="en-A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684468"/>
            <a:ext cx="8229600" cy="1143000"/>
          </a:xfrm>
        </p:spPr>
        <p:txBody>
          <a:bodyPr/>
          <a:lstStyle/>
          <a:p>
            <a:r>
              <a:rPr lang="en-AU" b="1" dirty="0" smtClean="0"/>
              <a:t>MOE – Scenario 1 – </a:t>
            </a:r>
            <a:r>
              <a:rPr lang="en-AU" sz="2400" dirty="0" smtClean="0"/>
              <a:t>Task sequence complete</a:t>
            </a:r>
            <a:endParaRPr lang="en-US" sz="2400" dirty="0"/>
          </a:p>
        </p:txBody>
      </p:sp>
      <p:pic>
        <p:nvPicPr>
          <p:cNvPr id="3074" name="Picture 2" descr="\\staffhome.qut.edu.au\staffgroupk$\kentp\Documents\2011\MOE-log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85" y="1632855"/>
            <a:ext cx="6264630" cy="469847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684468"/>
            <a:ext cx="8229600" cy="1143000"/>
          </a:xfrm>
        </p:spPr>
        <p:txBody>
          <a:bodyPr/>
          <a:lstStyle/>
          <a:p>
            <a:r>
              <a:rPr lang="en-AU" b="1" dirty="0" smtClean="0"/>
              <a:t>MOE – Scenario 1 – </a:t>
            </a:r>
            <a:r>
              <a:rPr lang="en-AU" sz="2400" dirty="0" smtClean="0"/>
              <a:t>Desktop for a logged in user</a:t>
            </a:r>
            <a:endParaRPr lang="en-US" sz="2400" dirty="0"/>
          </a:p>
        </p:txBody>
      </p:sp>
      <p:pic>
        <p:nvPicPr>
          <p:cNvPr id="4098" name="Picture 2" descr="\\staffhome.qut.edu.au\staffgroupk$\kentp\Documents\2011\MOE-desk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813" y="1781300"/>
            <a:ext cx="6098374" cy="45737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MOE – Scenario 2.</a:t>
            </a:r>
            <a:br>
              <a:rPr lang="en-AU" b="1" dirty="0" smtClean="0"/>
            </a:br>
            <a:r>
              <a:rPr lang="en-AU" sz="2700" dirty="0" smtClean="0"/>
              <a:t>Existing PC to Win 7 MOE 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Run the </a:t>
            </a:r>
            <a:r>
              <a:rPr lang="en-AU" b="1" dirty="0" smtClean="0"/>
              <a:t>Start the in-place migration to the MOE </a:t>
            </a:r>
            <a:r>
              <a:rPr lang="en-AU" dirty="0" smtClean="0"/>
              <a:t>task sequence from </a:t>
            </a:r>
            <a:r>
              <a:rPr lang="en-AU" b="1" dirty="0" smtClean="0"/>
              <a:t>Run advertised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Check the </a:t>
            </a:r>
            <a:r>
              <a:rPr lang="en-AU" b="1" dirty="0" smtClean="0"/>
              <a:t>MOE migration Pre-flight check </a:t>
            </a:r>
            <a:r>
              <a:rPr lang="en-AU" dirty="0" smtClean="0"/>
              <a:t>tool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Backup C:\ drive to VHD file if required and continue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Ensure that the USMT capture process completes and starts the MOE installation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Come back later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MOE – Scenario 2.</a:t>
            </a:r>
            <a:br>
              <a:rPr lang="en-AU" b="1" dirty="0" smtClean="0"/>
            </a:br>
            <a:r>
              <a:rPr lang="en-AU" sz="2700" dirty="0" smtClean="0"/>
              <a:t>Existing PC to Win 7 MOE – Good to go 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671" y="1668875"/>
            <a:ext cx="5902963" cy="490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What do you 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5" y="2050157"/>
            <a:ext cx="8229600" cy="394424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AU" dirty="0" smtClean="0"/>
              <a:t>MOE Base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Windows 7 enterprise 64-bit with service pack 1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Microsoft Office 2007 with SP2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Microsoft security and non-security updates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err="1" smtClean="0"/>
              <a:t>.net</a:t>
            </a:r>
            <a:r>
              <a:rPr lang="en-AU" b="1" dirty="0" smtClean="0"/>
              <a:t> framework 4.0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QUT </a:t>
            </a:r>
            <a:r>
              <a:rPr lang="en-AU" b="1" dirty="0" err="1" smtClean="0"/>
              <a:t>ITassist</a:t>
            </a:r>
            <a:endParaRPr lang="en-AU" b="1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MOE – Scenario 2.</a:t>
            </a:r>
            <a:br>
              <a:rPr lang="en-AU" b="1" dirty="0" smtClean="0"/>
            </a:br>
            <a:r>
              <a:rPr lang="en-AU" sz="2700" dirty="0" smtClean="0"/>
              <a:t>Existing PC to Win 7 MOE – Not so good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66" y="1639140"/>
            <a:ext cx="6005203" cy="49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 (on the old 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Run </a:t>
            </a:r>
            <a:r>
              <a:rPr lang="en-AU" b="1" dirty="0" smtClean="0"/>
              <a:t>Start the migration to a new computer </a:t>
            </a:r>
            <a:r>
              <a:rPr lang="en-AU" dirty="0" smtClean="0"/>
              <a:t>task sequence from </a:t>
            </a:r>
            <a:r>
              <a:rPr lang="en-AU" b="1" dirty="0" smtClean="0"/>
              <a:t>Run advertised programs</a:t>
            </a:r>
            <a:endParaRPr lang="en-AU" dirty="0" smtClean="0"/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Pre-flight check tool will run – ensure good to go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Ensure that the </a:t>
            </a:r>
            <a:r>
              <a:rPr lang="en-AU" b="1" dirty="0" smtClean="0"/>
              <a:t>USMT</a:t>
            </a:r>
            <a:r>
              <a:rPr lang="en-AU" dirty="0" smtClean="0"/>
              <a:t> process completes successfully.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Shutdown the PC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4" name="Content Placeholder 3" descr="SOE-migrate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16" y="1941462"/>
            <a:ext cx="5753168" cy="431487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4" name="Content Placeholder 3" descr="SOE-migrate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289" y="2030527"/>
            <a:ext cx="5966924" cy="447519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4" name="Content Placeholder 3" descr="SOE-migrat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600" y="1890991"/>
            <a:ext cx="5978800" cy="44841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1026" name="Picture 2" descr="cid:image001.png@01CC6DFC.5FDF56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981" y="1827250"/>
            <a:ext cx="6444982" cy="480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4" name="Content Placeholder 3" descr="SOE-migrat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600" y="1890991"/>
            <a:ext cx="5978800" cy="44841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1</a:t>
            </a:r>
            <a:endParaRPr lang="en-US" dirty="0"/>
          </a:p>
        </p:txBody>
      </p:sp>
      <p:pic>
        <p:nvPicPr>
          <p:cNvPr id="4" name="Content Placeholder 3" descr="SOE-migrat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2600" y="1890991"/>
            <a:ext cx="5978800" cy="44841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2. (On the New 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Connect the clients new PC to the QUT network and boot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Ensure that the task sequence starts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Come back in half an hour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 smtClean="0"/>
              <a:t>Demonstrate </a:t>
            </a:r>
            <a:r>
              <a:rPr lang="en-AU" b="1" dirty="0" err="1" smtClean="0"/>
              <a:t>ITassist</a:t>
            </a:r>
            <a:r>
              <a:rPr lang="en-AU" dirty="0" smtClean="0"/>
              <a:t> and QUT Documents (U: drive) to the client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2</a:t>
            </a:r>
            <a:endParaRPr lang="en-US" dirty="0"/>
          </a:p>
        </p:txBody>
      </p:sp>
      <p:pic>
        <p:nvPicPr>
          <p:cNvPr id="4" name="Content Placeholder 3" descr="SOE-migrat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792" y="2107714"/>
            <a:ext cx="5854535" cy="4390901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What do you 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25" y="2050157"/>
            <a:ext cx="8229600" cy="394424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AU" dirty="0" smtClean="0"/>
              <a:t>MOE Base - continued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Mozilla Firefox 3.6.22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VLC 1.1.11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Adobe Reader 10 and Flash 10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Java Runtime Environment 6 update 26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err="1" smtClean="0"/>
              <a:t>Sophos</a:t>
            </a:r>
            <a:r>
              <a:rPr lang="en-AU" b="1" dirty="0" smtClean="0"/>
              <a:t> </a:t>
            </a:r>
            <a:r>
              <a:rPr lang="en-AU" b="1" dirty="0" err="1" smtClean="0"/>
              <a:t>EndPoint</a:t>
            </a:r>
            <a:r>
              <a:rPr lang="en-AU" b="1" dirty="0" smtClean="0"/>
              <a:t> Security &amp; Control 9.7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MOE – Scenario 3 – </a:t>
            </a:r>
            <a:r>
              <a:rPr lang="en-AU" sz="2700" dirty="0" smtClean="0"/>
              <a:t>Machine replacement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Part 2</a:t>
            </a:r>
            <a:endParaRPr lang="en-US" dirty="0"/>
          </a:p>
        </p:txBody>
      </p:sp>
      <p:pic>
        <p:nvPicPr>
          <p:cNvPr id="4" name="Content Placeholder 3" descr="SOE-migrate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3792" y="2107714"/>
            <a:ext cx="5854534" cy="4390901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</a:t>
            </a:r>
            <a:r>
              <a:rPr lang="en-AU" b="1" dirty="0" smtClean="0"/>
              <a:t> </a:t>
            </a:r>
            <a:r>
              <a:rPr lang="en-AU" dirty="0" smtClean="0"/>
              <a:t>you should use the MOE</a:t>
            </a:r>
          </a:p>
          <a:p>
            <a:r>
              <a:rPr lang="en-AU" dirty="0" smtClean="0"/>
              <a:t>How  – Tools &amp; Technologies </a:t>
            </a:r>
          </a:p>
          <a:p>
            <a:r>
              <a:rPr lang="en-AU" dirty="0" smtClean="0"/>
              <a:t>What – Experience and 3 ways to get the MOE</a:t>
            </a:r>
          </a:p>
          <a:p>
            <a:r>
              <a:rPr lang="en-AU" b="1" dirty="0" smtClean="0"/>
              <a:t>Tips and Tricks</a:t>
            </a:r>
          </a:p>
          <a:p>
            <a:r>
              <a:rPr lang="en-AU" dirty="0" smtClean="0"/>
              <a:t>Thanks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Tips and Tricks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Press </a:t>
            </a:r>
            <a:r>
              <a:rPr lang="en-AU" b="1" dirty="0" smtClean="0"/>
              <a:t>F8</a:t>
            </a:r>
            <a:r>
              <a:rPr lang="en-AU" dirty="0" smtClean="0"/>
              <a:t> on the MOE Boot disk to launch a command prompt</a:t>
            </a:r>
          </a:p>
          <a:p>
            <a:r>
              <a:rPr lang="en-AU" dirty="0" smtClean="0"/>
              <a:t>Make sure that the computer object in AD is deleted if you are reimaging a PC with the QUT MOE. </a:t>
            </a:r>
          </a:p>
          <a:p>
            <a:r>
              <a:rPr lang="en-AU" dirty="0" smtClean="0"/>
              <a:t>If you are trying to install the MOE on </a:t>
            </a:r>
            <a:r>
              <a:rPr lang="en-AU" dirty="0" err="1" smtClean="0"/>
              <a:t>VirtualBox</a:t>
            </a:r>
            <a:r>
              <a:rPr lang="en-AU" dirty="0" smtClean="0"/>
              <a:t> make sure that you set the virtual </a:t>
            </a:r>
            <a:r>
              <a:rPr lang="en-AU" dirty="0" err="1" smtClean="0"/>
              <a:t>harddrive</a:t>
            </a:r>
            <a:r>
              <a:rPr lang="en-AU" dirty="0" smtClean="0"/>
              <a:t> to IDE not the default of SATA and have a minimum of 40 GB</a:t>
            </a:r>
          </a:p>
          <a:p>
            <a:r>
              <a:rPr lang="en-AU" dirty="0" smtClean="0"/>
              <a:t>Trace32.exe – SCCM log tracing tool is your friend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747220"/>
            <a:ext cx="8229600" cy="1143000"/>
          </a:xfrm>
        </p:spPr>
        <p:txBody>
          <a:bodyPr/>
          <a:lstStyle/>
          <a:p>
            <a:r>
              <a:rPr lang="en-AU" dirty="0" smtClean="0"/>
              <a:t>Supported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03" y="192405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Windows 7</a:t>
            </a:r>
          </a:p>
          <a:p>
            <a:pPr lvl="1">
              <a:buFont typeface="Arial" pitchFamily="34" charset="0"/>
              <a:buChar char="•"/>
            </a:pPr>
            <a:r>
              <a:rPr lang="en-AU" dirty="0" smtClean="0"/>
              <a:t>Check the </a:t>
            </a:r>
            <a:r>
              <a:rPr lang="en-AU" dirty="0" smtClean="0">
                <a:hlinkClick r:id="rId2"/>
              </a:rPr>
              <a:t>Windows 7 Supported hardware </a:t>
            </a:r>
            <a:r>
              <a:rPr lang="en-AU" dirty="0" smtClean="0"/>
              <a:t>page </a:t>
            </a:r>
          </a:p>
          <a:p>
            <a:pPr lvl="1">
              <a:buNone/>
            </a:pPr>
            <a:endParaRPr lang="en-US" dirty="0"/>
          </a:p>
          <a:p>
            <a:pPr>
              <a:buNone/>
            </a:pPr>
            <a:r>
              <a:rPr lang="en-AU" dirty="0" smtClean="0"/>
              <a:t>Windows XP</a:t>
            </a:r>
          </a:p>
          <a:p>
            <a:pPr lvl="1">
              <a:buFont typeface="Arial" pitchFamily="34" charset="0"/>
              <a:buChar char="•"/>
            </a:pPr>
            <a:r>
              <a:rPr lang="en-AU" b="1" dirty="0"/>
              <a:t>Desktop:</a:t>
            </a:r>
            <a:r>
              <a:rPr lang="en-AU" dirty="0"/>
              <a:t> Dell </a:t>
            </a:r>
            <a:r>
              <a:rPr lang="en-AU" dirty="0" err="1"/>
              <a:t>Optiplex</a:t>
            </a:r>
            <a:r>
              <a:rPr lang="en-AU" dirty="0"/>
              <a:t> 990 8 </a:t>
            </a:r>
            <a:r>
              <a:rPr lang="en-AU" dirty="0" err="1"/>
              <a:t>Gb</a:t>
            </a:r>
            <a:r>
              <a:rPr lang="en-AU" dirty="0"/>
              <a:t> RAM, discrete graphics, I7 </a:t>
            </a:r>
            <a:r>
              <a:rPr lang="en-AU" dirty="0" smtClean="0"/>
              <a:t>processor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AU" b="1" dirty="0"/>
              <a:t>Laptop:</a:t>
            </a:r>
            <a:r>
              <a:rPr lang="en-AU" dirty="0"/>
              <a:t> Toshiba </a:t>
            </a:r>
            <a:r>
              <a:rPr lang="en-AU" dirty="0" err="1"/>
              <a:t>Portege</a:t>
            </a:r>
            <a:r>
              <a:rPr lang="en-AU" dirty="0"/>
              <a:t> R830 (13.3 inch)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AU" dirty="0"/>
              <a:t>Dell Latitude E6320 (13.3 inch)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AU" dirty="0"/>
              <a:t>Dell Latitude E6520 (15 inch)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What do you get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AU" dirty="0" smtClean="0"/>
              <a:t>Staff specific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Microsoft Live Meeting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Microsoft Office Communicator 2007 R2</a:t>
            </a:r>
          </a:p>
          <a:p>
            <a:pPr marL="457200" indent="-457200">
              <a:buFont typeface="+mj-lt"/>
              <a:buAutoNum type="arabicPeriod"/>
            </a:pPr>
            <a:r>
              <a:rPr lang="en-AU" b="1" dirty="0" smtClean="0"/>
              <a:t>Symantec Enterprise Vault 9.0.1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It just works (on supported Hardware)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AU" dirty="0" smtClean="0"/>
              <a:t>Laptops will automatically connect to the QUT WIFI network prior to logging on to the domain using your supplied credentials</a:t>
            </a:r>
          </a:p>
          <a:p>
            <a:pPr marL="457200" indent="-457200"/>
            <a:r>
              <a:rPr lang="en-AU" dirty="0" smtClean="0"/>
              <a:t>On the Windows XP SOE you would have needed to plug in an Ethernet cable in order to logon to the domain and manually configure the wireless settings</a:t>
            </a:r>
          </a:p>
          <a:p>
            <a:pPr marL="457200" indent="-457200">
              <a:buNone/>
            </a:pPr>
            <a:endParaRPr lang="en-A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same look and feel</a:t>
            </a: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24728" y="1870386"/>
            <a:ext cx="5745320" cy="43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Desktop and Documents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4013" y="1870075"/>
            <a:ext cx="574675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</a:t>
            </a:r>
            <a:r>
              <a:rPr lang="en-AU" b="1" dirty="0" err="1" smtClean="0"/>
              <a:t>ITassist</a:t>
            </a:r>
            <a:endParaRPr lang="en-US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3946" y="1870386"/>
            <a:ext cx="6086885" cy="430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MOE – Request Admin Rights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041" y="1724082"/>
            <a:ext cx="6090062" cy="49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765</Words>
  <Application>Microsoft Office PowerPoint</Application>
  <PresentationFormat>On-screen Show (4:3)</PresentationFormat>
  <Paragraphs>109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MOE – Experience</vt:lpstr>
      <vt:lpstr>MOE – What do you get</vt:lpstr>
      <vt:lpstr>MOE – What do you get</vt:lpstr>
      <vt:lpstr>MOE – What do you get</vt:lpstr>
      <vt:lpstr>MOE – It just works (on supported Hardware)</vt:lpstr>
      <vt:lpstr>MOE – same look and feel</vt:lpstr>
      <vt:lpstr>MOE – Desktop and Documents</vt:lpstr>
      <vt:lpstr>MOE – ITassist</vt:lpstr>
      <vt:lpstr>MOE – Request Admin Rights</vt:lpstr>
      <vt:lpstr>MOE – Admin Rights - Why</vt:lpstr>
      <vt:lpstr>MOE – The 3 ways to get the MOE </vt:lpstr>
      <vt:lpstr>MOE – Scenario 1. New computer for a new Staff member </vt:lpstr>
      <vt:lpstr>MOE – Scenario 1 – Select Task sequence</vt:lpstr>
      <vt:lpstr>MOE – Scenario 1 - Set Computer Name</vt:lpstr>
      <vt:lpstr>MOE – Scenario 1 – Task sequence complete</vt:lpstr>
      <vt:lpstr>MOE – Scenario 1 – Task sequence complete</vt:lpstr>
      <vt:lpstr>MOE – Scenario 1 – Desktop for a logged in user</vt:lpstr>
      <vt:lpstr>MOE – Scenario 2. Existing PC to Win 7 MOE  </vt:lpstr>
      <vt:lpstr>MOE – Scenario 2. Existing PC to Win 7 MOE – Good to go  </vt:lpstr>
      <vt:lpstr>MOE – Scenario 2. Existing PC to Win 7 MOE – Not so good </vt:lpstr>
      <vt:lpstr>MOE – Scenario 3 – Machine replacement Part 1 (on the old PC)</vt:lpstr>
      <vt:lpstr>MOE – Scenario 3 – Machine replacement Part 1</vt:lpstr>
      <vt:lpstr>MOE – Scenario 3 – Machine replacement Part 1</vt:lpstr>
      <vt:lpstr>MOE – Scenario 3 – Machine replacement Part 1</vt:lpstr>
      <vt:lpstr>MOE – Scenario 3 – Machine replacement Part 1</vt:lpstr>
      <vt:lpstr>MOE – Scenario 3 – Machine replacement Part 1</vt:lpstr>
      <vt:lpstr>MOE – Scenario 3 – Machine replacement Part 1</vt:lpstr>
      <vt:lpstr>MOE – Scenario 3 – Machine replacement Part 2. (On the New PC)</vt:lpstr>
      <vt:lpstr>MOE – Scenario 3 – Machine replacement Part 2</vt:lpstr>
      <vt:lpstr>MOE – Scenario 3 – Machine replacement Part 2</vt:lpstr>
      <vt:lpstr>MOE</vt:lpstr>
      <vt:lpstr>MOE – Tips and Tricks</vt:lpstr>
      <vt:lpstr>Supported Hardware</vt:lpstr>
    </vt:vector>
  </TitlesOfParts>
  <Company>QUT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koger</dc:creator>
  <cp:lastModifiedBy>claytonm</cp:lastModifiedBy>
  <cp:revision>94</cp:revision>
  <dcterms:created xsi:type="dcterms:W3CDTF">2009-03-16T04:23:46Z</dcterms:created>
  <dcterms:modified xsi:type="dcterms:W3CDTF">2011-10-12T01:20:28Z</dcterms:modified>
</cp:coreProperties>
</file>